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sldIdLst>
    <p:sldId id="256" r:id="rId2"/>
    <p:sldId id="282" r:id="rId3"/>
    <p:sldId id="287" r:id="rId4"/>
    <p:sldId id="288" r:id="rId5"/>
    <p:sldId id="257" r:id="rId6"/>
    <p:sldId id="258" r:id="rId7"/>
    <p:sldId id="259" r:id="rId8"/>
    <p:sldId id="285" r:id="rId9"/>
    <p:sldId id="262" r:id="rId10"/>
    <p:sldId id="263" r:id="rId11"/>
    <p:sldId id="286" r:id="rId12"/>
    <p:sldId id="270" r:id="rId13"/>
    <p:sldId id="268" r:id="rId14"/>
    <p:sldId id="289" r:id="rId15"/>
    <p:sldId id="297" r:id="rId16"/>
    <p:sldId id="299" r:id="rId17"/>
    <p:sldId id="290" r:id="rId18"/>
    <p:sldId id="292" r:id="rId19"/>
    <p:sldId id="293" r:id="rId20"/>
    <p:sldId id="294" r:id="rId21"/>
    <p:sldId id="295" r:id="rId22"/>
    <p:sldId id="296" r:id="rId23"/>
    <p:sldId id="298" r:id="rId24"/>
  </p:sldIdLst>
  <p:sldSz cx="9144000" cy="6858000" type="screen4x3"/>
  <p:notesSz cx="7010400" cy="9296400"/>
  <p:defaultTextStyle>
    <a:lvl1pPr>
      <a:defRPr>
        <a:latin typeface="Book Antiqua"/>
        <a:ea typeface="Book Antiqua"/>
        <a:cs typeface="Book Antiqua"/>
        <a:sym typeface="Book Antiqua"/>
      </a:defRPr>
    </a:lvl1pPr>
    <a:lvl2pPr indent="457200">
      <a:defRPr>
        <a:latin typeface="Book Antiqua"/>
        <a:ea typeface="Book Antiqua"/>
        <a:cs typeface="Book Antiqua"/>
        <a:sym typeface="Book Antiqua"/>
      </a:defRPr>
    </a:lvl2pPr>
    <a:lvl3pPr indent="914400">
      <a:defRPr>
        <a:latin typeface="Book Antiqua"/>
        <a:ea typeface="Book Antiqua"/>
        <a:cs typeface="Book Antiqua"/>
        <a:sym typeface="Book Antiqua"/>
      </a:defRPr>
    </a:lvl3pPr>
    <a:lvl4pPr indent="1371600">
      <a:defRPr>
        <a:latin typeface="Book Antiqua"/>
        <a:ea typeface="Book Antiqua"/>
        <a:cs typeface="Book Antiqua"/>
        <a:sym typeface="Book Antiqua"/>
      </a:defRPr>
    </a:lvl4pPr>
    <a:lvl5pPr indent="1828800">
      <a:defRPr>
        <a:latin typeface="Book Antiqua"/>
        <a:ea typeface="Book Antiqua"/>
        <a:cs typeface="Book Antiqua"/>
        <a:sym typeface="Book Antiqua"/>
      </a:defRPr>
    </a:lvl5pPr>
    <a:lvl6pPr indent="2286000">
      <a:defRPr>
        <a:latin typeface="Book Antiqua"/>
        <a:ea typeface="Book Antiqua"/>
        <a:cs typeface="Book Antiqua"/>
        <a:sym typeface="Book Antiqua"/>
      </a:defRPr>
    </a:lvl6pPr>
    <a:lvl7pPr indent="2743200">
      <a:defRPr>
        <a:latin typeface="Book Antiqua"/>
        <a:ea typeface="Book Antiqua"/>
        <a:cs typeface="Book Antiqua"/>
        <a:sym typeface="Book Antiqua"/>
      </a:defRPr>
    </a:lvl7pPr>
    <a:lvl8pPr indent="3200400">
      <a:defRPr>
        <a:latin typeface="Book Antiqua"/>
        <a:ea typeface="Book Antiqua"/>
        <a:cs typeface="Book Antiqua"/>
        <a:sym typeface="Book Antiqua"/>
      </a:defRPr>
    </a:lvl8pPr>
    <a:lvl9pPr indent="3657600">
      <a:defRPr>
        <a:latin typeface="Book Antiqua"/>
        <a:ea typeface="Book Antiqua"/>
        <a:cs typeface="Book Antiqua"/>
        <a:sym typeface="Book Antiqu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Book Antiqua Bold"/>
          <a:ea typeface="Book Antiqua Bold"/>
          <a:cs typeface="Book Antiqua Bold"/>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FD7E7"/>
          </a:solidFill>
        </a:fill>
      </a:tcStyle>
    </a:wholeTbl>
    <a:band2H>
      <a:tcTxStyle/>
      <a:tcStyle>
        <a:tcBdr/>
        <a:fill>
          <a:solidFill>
            <a:srgbClr val="E8ECF4"/>
          </a:solidFill>
        </a:fill>
      </a:tcStyle>
    </a:band2H>
    <a:firstCol>
      <a:tcTxStyle b="on" i="on">
        <a:font>
          <a:latin typeface="Book Antiqua Bold"/>
          <a:ea typeface="Book Antiqua Bold"/>
          <a:cs typeface="Book Antiqua Bold"/>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Col>
    <a:lastRow>
      <a:tcTxStyle b="on" i="on">
        <a:font>
          <a:latin typeface="Book Antiqua Bold"/>
          <a:ea typeface="Book Antiqua Bold"/>
          <a:cs typeface="Book Antiqua Bold"/>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lastRow>
    <a:firstRow>
      <a:tcTxStyle b="on" i="on">
        <a:font>
          <a:latin typeface="Book Antiqua Bold"/>
          <a:ea typeface="Book Antiqua Bold"/>
          <a:cs typeface="Book Antiqua Bold"/>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Row>
  </a:tblStyle>
  <a:tblStyle styleId="{C7B018BB-80A7-4F77-B60F-C8B233D01FF8}" styleName="">
    <a:tblBg/>
    <a:wholeTbl>
      <a:tcTxStyle b="on" i="on">
        <a:font>
          <a:latin typeface="Book Antiqua Bold"/>
          <a:ea typeface="Book Antiqua Bold"/>
          <a:cs typeface="Book Antiqua Bold"/>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EE7D0"/>
          </a:solidFill>
        </a:fill>
      </a:tcStyle>
    </a:wholeTbl>
    <a:band2H>
      <a:tcTxStyle/>
      <a:tcStyle>
        <a:tcBdr/>
        <a:fill>
          <a:solidFill>
            <a:srgbClr val="EFF3E9"/>
          </a:solidFill>
        </a:fill>
      </a:tcStyle>
    </a:band2H>
    <a:firstCol>
      <a:tcTxStyle b="on" i="on">
        <a:font>
          <a:latin typeface="Book Antiqua Bold"/>
          <a:ea typeface="Book Antiqua Bold"/>
          <a:cs typeface="Book Antiqua Bold"/>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firstCol>
    <a:lastRow>
      <a:tcTxStyle b="on" i="on">
        <a:font>
          <a:latin typeface="Book Antiqua Bold"/>
          <a:ea typeface="Book Antiqua Bold"/>
          <a:cs typeface="Book Antiqua Bold"/>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lastRow>
    <a:firstRow>
      <a:tcTxStyle b="on" i="on">
        <a:font>
          <a:latin typeface="Book Antiqua Bold"/>
          <a:ea typeface="Book Antiqua Bold"/>
          <a:cs typeface="Book Antiqua Bold"/>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firstRow>
  </a:tblStyle>
  <a:tblStyle styleId="{EEE7283C-3CF3-47DC-8721-378D4A62B228}" styleName="">
    <a:tblBg/>
    <a:wholeTbl>
      <a:tcTxStyle b="on" i="on">
        <a:font>
          <a:latin typeface="Book Antiqua Bold"/>
          <a:ea typeface="Book Antiqua Bold"/>
          <a:cs typeface="Book Antiqua Bold"/>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CDCCE"/>
          </a:solidFill>
        </a:fill>
      </a:tcStyle>
    </a:wholeTbl>
    <a:band2H>
      <a:tcTxStyle/>
      <a:tcStyle>
        <a:tcBdr/>
        <a:fill>
          <a:solidFill>
            <a:srgbClr val="FDEEE8"/>
          </a:solidFill>
        </a:fill>
      </a:tcStyle>
    </a:band2H>
    <a:firstCol>
      <a:tcTxStyle b="on" i="on">
        <a:font>
          <a:latin typeface="Book Antiqua Bold"/>
          <a:ea typeface="Book Antiqua Bold"/>
          <a:cs typeface="Book Antiqua Bold"/>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firstCol>
    <a:lastRow>
      <a:tcTxStyle b="on" i="on">
        <a:font>
          <a:latin typeface="Book Antiqua Bold"/>
          <a:ea typeface="Book Antiqua Bold"/>
          <a:cs typeface="Book Antiqua Bold"/>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lastRow>
    <a:firstRow>
      <a:tcTxStyle b="on" i="on">
        <a:font>
          <a:latin typeface="Book Antiqua Bold"/>
          <a:ea typeface="Book Antiqua Bold"/>
          <a:cs typeface="Book Antiqua Bold"/>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firstRow>
  </a:tblStyle>
  <a:tblStyle styleId="{CF821DB8-F4EB-4A41-A1BA-3FCAFE7338EE}" styleName="">
    <a:tblBg/>
    <a:wholeTbl>
      <a:tcTxStyle b="on" i="on">
        <a:font>
          <a:latin typeface="Book Antiqua Bold"/>
          <a:ea typeface="Book Antiqua Bold"/>
          <a:cs typeface="Book Antiqua Bold"/>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Book Antiqua Bold"/>
          <a:ea typeface="Book Antiqua Bold"/>
          <a:cs typeface="Book Antiqua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4F81BD"/>
          </a:solidFill>
        </a:fill>
      </a:tcStyle>
    </a:firstCol>
    <a:lastRow>
      <a:tcTxStyle b="on" i="on">
        <a:font>
          <a:latin typeface="Book Antiqua Bold"/>
          <a:ea typeface="Book Antiqua Bold"/>
          <a:cs typeface="Book Antiqua Bold"/>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Book Antiqua Bold"/>
          <a:ea typeface="Book Antiqua Bold"/>
          <a:cs typeface="Book Antiqua Bold"/>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4F81BD"/>
          </a:solidFill>
        </a:fill>
      </a:tcStyle>
    </a:firstRow>
  </a:tblStyle>
  <a:tblStyle styleId="{33BA23B1-9221-436E-865A-0063620EA4FD}" styleName="">
    <a:tblBg/>
    <a:wholeTbl>
      <a:tcTxStyle b="on" i="on">
        <a:font>
          <a:latin typeface="Book Antiqua Bold"/>
          <a:ea typeface="Book Antiqua Bold"/>
          <a:cs typeface="Book Antiqua Bold"/>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Book Antiqua Bold"/>
          <a:ea typeface="Book Antiqua Bold"/>
          <a:cs typeface="Book Antiqua Bold"/>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Book Antiqua Bold"/>
          <a:ea typeface="Book Antiqua Bold"/>
          <a:cs typeface="Book Antiqua Bold"/>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Book Antiqua Bold"/>
          <a:ea typeface="Book Antiqua Bold"/>
          <a:cs typeface="Book Antiqua Bold"/>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Book Antiqua Bold"/>
          <a:ea typeface="Book Antiqua Bold"/>
          <a:cs typeface="Book Antiqua Bold"/>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alpha val="20000"/>
            </a:srgbClr>
          </a:solidFill>
        </a:fill>
      </a:tcStyle>
    </a:wholeTbl>
    <a:band2H>
      <a:tcTxStyle/>
      <a:tcStyle>
        <a:tcBdr/>
        <a:fill>
          <a:solidFill>
            <a:srgbClr val="FFFFFF"/>
          </a:solidFill>
        </a:fill>
      </a:tcStyle>
    </a:band2H>
    <a:firstCol>
      <a:tcTxStyle b="on" i="on">
        <a:font>
          <a:latin typeface="Book Antiqua Bold"/>
          <a:ea typeface="Book Antiqua Bold"/>
          <a:cs typeface="Book Antiqua Bold"/>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alpha val="20000"/>
            </a:srgbClr>
          </a:solidFill>
        </a:fill>
      </a:tcStyle>
    </a:firstCol>
    <a:lastRow>
      <a:tcTxStyle b="on" i="on">
        <a:font>
          <a:latin typeface="Book Antiqua Bold"/>
          <a:ea typeface="Book Antiqua Bold"/>
          <a:cs typeface="Book Antiqua Bold"/>
        </a:font>
        <a:srgbClr val="FFFFFF"/>
      </a:tcTxStyle>
      <a:tcStyle>
        <a:tcBdr>
          <a:left>
            <a:ln w="12700" cap="flat">
              <a:solidFill>
                <a:srgbClr val="FFFFFF"/>
              </a:solidFill>
              <a:prstDash val="solid"/>
              <a:bevel/>
            </a:ln>
          </a:left>
          <a:right>
            <a:ln w="12700" cap="flat">
              <a:solidFill>
                <a:srgbClr val="FFFFFF"/>
              </a:solidFill>
              <a:prstDash val="solid"/>
              <a:bevel/>
            </a:ln>
          </a:right>
          <a:top>
            <a:ln w="508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noFill/>
        </a:fill>
      </a:tcStyle>
    </a:lastRow>
    <a:firstRow>
      <a:tcTxStyle b="on" i="on">
        <a:font>
          <a:latin typeface="Book Antiqua Bold"/>
          <a:ea typeface="Book Antiqua Bold"/>
          <a:cs typeface="Book Antiqua Bold"/>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254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137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C700892-B915-4B0C-AE4A-A91A7A6E02AC}" type="doc">
      <dgm:prSet loTypeId="urn:microsoft.com/office/officeart/2005/8/layout/process1" loCatId="process" qsTypeId="urn:microsoft.com/office/officeart/2005/8/quickstyle/simple1" qsCatId="simple" csTypeId="urn:microsoft.com/office/officeart/2005/8/colors/accent1_2" csCatId="accent1" phldr="1"/>
      <dgm:spPr/>
    </dgm:pt>
    <dgm:pt modelId="{8A2C44A4-4713-4168-A079-825F552670B9}">
      <dgm:prSet phldrT="[Text]" custT="1"/>
      <dgm:spPr>
        <a:noFill/>
        <a:ln>
          <a:solidFill>
            <a:srgbClr val="F79646"/>
          </a:solidFill>
        </a:ln>
      </dgm:spPr>
      <dgm:t>
        <a:bodyPr/>
        <a:lstStyle/>
        <a:p>
          <a:r>
            <a:rPr lang="en-US" sz="1500" b="1" dirty="0" smtClean="0">
              <a:solidFill>
                <a:srgbClr val="F79646"/>
              </a:solidFill>
              <a:latin typeface="Arial" panose="020B0604020202020204" pitchFamily="34" charset="0"/>
              <a:cs typeface="Arial" panose="020B0604020202020204" pitchFamily="34" charset="0"/>
            </a:rPr>
            <a:t>Inputs</a:t>
          </a:r>
        </a:p>
        <a:p>
          <a:r>
            <a:rPr lang="en-US" sz="1500" b="1" i="1" dirty="0" smtClean="0">
              <a:solidFill>
                <a:srgbClr val="FFFF99"/>
              </a:solidFill>
              <a:latin typeface="Arial" panose="020B0604020202020204" pitchFamily="34" charset="0"/>
              <a:cs typeface="Arial" panose="020B0604020202020204" pitchFamily="34" charset="0"/>
            </a:rPr>
            <a:t>Resources</a:t>
          </a:r>
        </a:p>
        <a:p>
          <a:r>
            <a:rPr lang="en-US" sz="1500" b="1" dirty="0" smtClean="0">
              <a:latin typeface="Arial" panose="020B0604020202020204" pitchFamily="34" charset="0"/>
              <a:cs typeface="Arial" panose="020B0604020202020204" pitchFamily="34" charset="0"/>
            </a:rPr>
            <a:t>Capital and volunteers</a:t>
          </a:r>
          <a:r>
            <a:rPr lang="en-US" sz="1400" b="1" dirty="0" smtClean="0">
              <a:solidFill>
                <a:srgbClr val="FFFF99"/>
              </a:solidFill>
              <a:latin typeface="Arial" panose="020B0604020202020204" pitchFamily="34" charset="0"/>
              <a:cs typeface="Arial" panose="020B0604020202020204" pitchFamily="34" charset="0"/>
            </a:rPr>
            <a:t> </a:t>
          </a:r>
        </a:p>
      </dgm:t>
    </dgm:pt>
    <dgm:pt modelId="{9F0F9C8D-3B8A-45C2-AE7D-66CE5C69BEE0}" type="parTrans" cxnId="{01DD75C6-2CAB-4020-A252-C8CBEC577227}">
      <dgm:prSet/>
      <dgm:spPr/>
      <dgm:t>
        <a:bodyPr/>
        <a:lstStyle/>
        <a:p>
          <a:endParaRPr lang="en-US"/>
        </a:p>
      </dgm:t>
    </dgm:pt>
    <dgm:pt modelId="{02FAC139-0F0C-438D-B547-BFC35BC78D39}" type="sibTrans" cxnId="{01DD75C6-2CAB-4020-A252-C8CBEC577227}">
      <dgm:prSet/>
      <dgm:spPr>
        <a:solidFill>
          <a:srgbClr val="F79646"/>
        </a:solidFill>
      </dgm:spPr>
      <dgm:t>
        <a:bodyPr/>
        <a:lstStyle/>
        <a:p>
          <a:endParaRPr lang="en-US"/>
        </a:p>
      </dgm:t>
    </dgm:pt>
    <dgm:pt modelId="{4D13E9C8-4057-48E8-B03C-0898F2771684}">
      <dgm:prSet phldrT="[Text]" custT="1"/>
      <dgm:spPr>
        <a:noFill/>
        <a:ln>
          <a:solidFill>
            <a:srgbClr val="F79646"/>
          </a:solidFill>
        </a:ln>
      </dgm:spPr>
      <dgm:t>
        <a:bodyPr/>
        <a:lstStyle/>
        <a:p>
          <a:r>
            <a:rPr lang="en-US" sz="1500" b="1" dirty="0" smtClean="0">
              <a:solidFill>
                <a:srgbClr val="F79646"/>
              </a:solidFill>
              <a:latin typeface="Arial" panose="020B0604020202020204" pitchFamily="34" charset="0"/>
              <a:cs typeface="Arial" panose="020B0604020202020204" pitchFamily="34" charset="0"/>
            </a:rPr>
            <a:t>Processes</a:t>
          </a:r>
        </a:p>
        <a:p>
          <a:r>
            <a:rPr lang="en-US" sz="1500" b="1" dirty="0" smtClean="0">
              <a:latin typeface="Arial" panose="020B0604020202020204" pitchFamily="34" charset="0"/>
              <a:cs typeface="Arial" panose="020B0604020202020204" pitchFamily="34" charset="0"/>
            </a:rPr>
            <a:t> </a:t>
          </a:r>
          <a:r>
            <a:rPr lang="en-US" sz="1500" b="1" i="1" dirty="0" smtClean="0">
              <a:solidFill>
                <a:srgbClr val="FFFF99"/>
              </a:solidFill>
              <a:latin typeface="Arial" panose="020B0604020202020204" pitchFamily="34" charset="0"/>
              <a:cs typeface="Arial" panose="020B0604020202020204" pitchFamily="34" charset="0"/>
            </a:rPr>
            <a:t>Activities</a:t>
          </a:r>
        </a:p>
        <a:p>
          <a:r>
            <a:rPr lang="en-US" sz="1400" b="1" dirty="0" smtClean="0">
              <a:latin typeface="Arial" panose="020B0604020202020204" pitchFamily="34" charset="0"/>
              <a:cs typeface="Arial" panose="020B0604020202020204" pitchFamily="34" charset="0"/>
            </a:rPr>
            <a:t> Construct playgrounds</a:t>
          </a:r>
          <a:endParaRPr lang="en-US" sz="1400" b="1" dirty="0">
            <a:latin typeface="Arial" panose="020B0604020202020204" pitchFamily="34" charset="0"/>
            <a:cs typeface="Arial" panose="020B0604020202020204" pitchFamily="34" charset="0"/>
          </a:endParaRPr>
        </a:p>
      </dgm:t>
    </dgm:pt>
    <dgm:pt modelId="{1FDC9A46-D289-456B-AED6-C9BF87412F61}" type="parTrans" cxnId="{47ABE9EC-A874-4D9D-A639-3A155CC06937}">
      <dgm:prSet/>
      <dgm:spPr/>
      <dgm:t>
        <a:bodyPr/>
        <a:lstStyle/>
        <a:p>
          <a:endParaRPr lang="en-US"/>
        </a:p>
      </dgm:t>
    </dgm:pt>
    <dgm:pt modelId="{0B0AD7A9-1FB0-4EC3-8B2F-22A38A77C670}" type="sibTrans" cxnId="{47ABE9EC-A874-4D9D-A639-3A155CC06937}">
      <dgm:prSet/>
      <dgm:spPr>
        <a:solidFill>
          <a:srgbClr val="F79646"/>
        </a:solidFill>
      </dgm:spPr>
      <dgm:t>
        <a:bodyPr/>
        <a:lstStyle/>
        <a:p>
          <a:endParaRPr lang="en-US"/>
        </a:p>
      </dgm:t>
    </dgm:pt>
    <dgm:pt modelId="{AC8F06AF-24F4-4C82-985E-E60FDA172206}">
      <dgm:prSet phldrT="[Text]" custT="1"/>
      <dgm:spPr>
        <a:noFill/>
        <a:ln>
          <a:solidFill>
            <a:srgbClr val="F79646"/>
          </a:solidFill>
        </a:ln>
      </dgm:spPr>
      <dgm:t>
        <a:bodyPr/>
        <a:lstStyle/>
        <a:p>
          <a:r>
            <a:rPr lang="en-US" sz="1500" b="1" dirty="0" smtClean="0">
              <a:solidFill>
                <a:srgbClr val="F79646"/>
              </a:solidFill>
              <a:latin typeface="Arial" panose="020B0604020202020204" pitchFamily="34" charset="0"/>
              <a:cs typeface="Arial" panose="020B0604020202020204" pitchFamily="34" charset="0"/>
            </a:rPr>
            <a:t>Outputs</a:t>
          </a:r>
          <a:r>
            <a:rPr lang="en-US" sz="1400" b="1" dirty="0" smtClean="0">
              <a:latin typeface="Arial" panose="020B0604020202020204" pitchFamily="34" charset="0"/>
              <a:cs typeface="Arial" panose="020B0604020202020204" pitchFamily="34" charset="0"/>
            </a:rPr>
            <a:t> </a:t>
          </a:r>
        </a:p>
        <a:p>
          <a:r>
            <a:rPr lang="en-US" sz="1400" b="1" i="1" dirty="0" smtClean="0">
              <a:solidFill>
                <a:srgbClr val="FFFF99"/>
              </a:solidFill>
              <a:latin typeface="Arial" panose="020B0604020202020204" pitchFamily="34" charset="0"/>
              <a:cs typeface="Arial" panose="020B0604020202020204" pitchFamily="34" charset="0"/>
            </a:rPr>
            <a:t>What you did</a:t>
          </a:r>
        </a:p>
        <a:p>
          <a:r>
            <a:rPr lang="en-US" sz="1400" b="1" dirty="0" smtClean="0">
              <a:latin typeface="Arial" panose="020B0604020202020204" pitchFamily="34" charset="0"/>
              <a:cs typeface="Arial" panose="020B0604020202020204" pitchFamily="34" charset="0"/>
            </a:rPr>
            <a:t>Playgrounds completed</a:t>
          </a:r>
          <a:endParaRPr lang="en-US" sz="1400" b="1" dirty="0">
            <a:latin typeface="Arial" panose="020B0604020202020204" pitchFamily="34" charset="0"/>
            <a:cs typeface="Arial" panose="020B0604020202020204" pitchFamily="34" charset="0"/>
          </a:endParaRPr>
        </a:p>
      </dgm:t>
    </dgm:pt>
    <dgm:pt modelId="{37092B95-1990-40B8-9B2B-53B6353262BC}" type="parTrans" cxnId="{3490BCA5-1CAB-4561-A8E8-1BE9B6109901}">
      <dgm:prSet/>
      <dgm:spPr/>
      <dgm:t>
        <a:bodyPr/>
        <a:lstStyle/>
        <a:p>
          <a:endParaRPr lang="en-US"/>
        </a:p>
      </dgm:t>
    </dgm:pt>
    <dgm:pt modelId="{5C16288C-0387-4F00-8F5C-1F06110DBB5B}" type="sibTrans" cxnId="{3490BCA5-1CAB-4561-A8E8-1BE9B6109901}">
      <dgm:prSet/>
      <dgm:spPr>
        <a:solidFill>
          <a:srgbClr val="F79646"/>
        </a:solidFill>
      </dgm:spPr>
      <dgm:t>
        <a:bodyPr/>
        <a:lstStyle/>
        <a:p>
          <a:endParaRPr lang="en-US"/>
        </a:p>
      </dgm:t>
    </dgm:pt>
    <dgm:pt modelId="{75EC7168-A3AA-4C00-AE09-AF6240FBD2BC}">
      <dgm:prSet phldrT="[Text]" custT="1"/>
      <dgm:spPr>
        <a:noFill/>
        <a:ln>
          <a:solidFill>
            <a:srgbClr val="F79646"/>
          </a:solidFill>
        </a:ln>
      </dgm:spPr>
      <dgm:t>
        <a:bodyPr/>
        <a:lstStyle/>
        <a:p>
          <a:r>
            <a:rPr lang="en-US" sz="1500" b="1" dirty="0" smtClean="0">
              <a:solidFill>
                <a:srgbClr val="F79646"/>
              </a:solidFill>
              <a:latin typeface="Arial" panose="020B0604020202020204" pitchFamily="34" charset="0"/>
              <a:cs typeface="Arial" panose="020B0604020202020204" pitchFamily="34" charset="0"/>
            </a:rPr>
            <a:t>Outcomes</a:t>
          </a:r>
        </a:p>
        <a:p>
          <a:r>
            <a:rPr lang="en-US" sz="1500" b="1" i="1" dirty="0" smtClean="0">
              <a:solidFill>
                <a:srgbClr val="FFFF99"/>
              </a:solidFill>
              <a:latin typeface="Arial" panose="020B0604020202020204" pitchFamily="34" charset="0"/>
              <a:cs typeface="Arial" panose="020B0604020202020204" pitchFamily="34" charset="0"/>
            </a:rPr>
            <a:t>Effect on client</a:t>
          </a:r>
        </a:p>
        <a:p>
          <a:r>
            <a:rPr lang="en-US" sz="1400" b="1" dirty="0" smtClean="0">
              <a:latin typeface="Arial" panose="020B0604020202020204" pitchFamily="34" charset="0"/>
              <a:cs typeface="Arial" panose="020B0604020202020204" pitchFamily="34" charset="0"/>
            </a:rPr>
            <a:t>Children play on playgrounds</a:t>
          </a:r>
          <a:endParaRPr lang="en-US" sz="1400" b="1" dirty="0">
            <a:latin typeface="Arial" panose="020B0604020202020204" pitchFamily="34" charset="0"/>
            <a:cs typeface="Arial" panose="020B0604020202020204" pitchFamily="34" charset="0"/>
          </a:endParaRPr>
        </a:p>
      </dgm:t>
    </dgm:pt>
    <dgm:pt modelId="{CCA61D9A-9CEB-4062-865E-794DE75D37AB}" type="parTrans" cxnId="{02BF9E90-B371-465E-BA88-0357E4B9EB07}">
      <dgm:prSet/>
      <dgm:spPr/>
      <dgm:t>
        <a:bodyPr/>
        <a:lstStyle/>
        <a:p>
          <a:endParaRPr lang="en-US"/>
        </a:p>
      </dgm:t>
    </dgm:pt>
    <dgm:pt modelId="{04634EB0-8516-4887-9592-6A8EF0733223}" type="sibTrans" cxnId="{02BF9E90-B371-465E-BA88-0357E4B9EB07}">
      <dgm:prSet/>
      <dgm:spPr>
        <a:solidFill>
          <a:srgbClr val="F79646"/>
        </a:solidFill>
      </dgm:spPr>
      <dgm:t>
        <a:bodyPr/>
        <a:lstStyle/>
        <a:p>
          <a:endParaRPr lang="en-US"/>
        </a:p>
      </dgm:t>
    </dgm:pt>
    <dgm:pt modelId="{23C0DF36-BB3B-40DF-8D86-75FE206BD97A}">
      <dgm:prSet phldrT="[Text]" custT="1"/>
      <dgm:spPr>
        <a:noFill/>
        <a:ln>
          <a:solidFill>
            <a:srgbClr val="F79646"/>
          </a:solidFill>
        </a:ln>
      </dgm:spPr>
      <dgm:t>
        <a:bodyPr/>
        <a:lstStyle/>
        <a:p>
          <a:r>
            <a:rPr lang="en-US" sz="1500" b="1" dirty="0" smtClean="0">
              <a:solidFill>
                <a:srgbClr val="F79646"/>
              </a:solidFill>
              <a:latin typeface="Arial" panose="020B0604020202020204" pitchFamily="34" charset="0"/>
              <a:cs typeface="Arial" panose="020B0604020202020204" pitchFamily="34" charset="0"/>
            </a:rPr>
            <a:t>Impacts</a:t>
          </a:r>
          <a:r>
            <a:rPr lang="en-US" sz="1400" b="1" dirty="0" smtClean="0">
              <a:solidFill>
                <a:srgbClr val="F79646"/>
              </a:solidFill>
              <a:latin typeface="Arial" panose="020B0604020202020204" pitchFamily="34" charset="0"/>
              <a:cs typeface="Arial" panose="020B0604020202020204" pitchFamily="34" charset="0"/>
            </a:rPr>
            <a:t> </a:t>
          </a:r>
        </a:p>
        <a:p>
          <a:r>
            <a:rPr lang="en-US" sz="1400" b="1" i="1" dirty="0" smtClean="0">
              <a:solidFill>
                <a:srgbClr val="FFFF99"/>
              </a:solidFill>
              <a:latin typeface="Arial" panose="020B0604020202020204" pitchFamily="34" charset="0"/>
              <a:cs typeface="Arial" panose="020B0604020202020204" pitchFamily="34" charset="0"/>
            </a:rPr>
            <a:t>Effect on society</a:t>
          </a:r>
        </a:p>
        <a:p>
          <a:r>
            <a:rPr lang="en-US" sz="1400" b="1" dirty="0" smtClean="0">
              <a:latin typeface="Arial" panose="020B0604020202020204" pitchFamily="34" charset="0"/>
              <a:cs typeface="Arial" panose="020B0604020202020204" pitchFamily="34" charset="0"/>
            </a:rPr>
            <a:t>Healthier children and communities</a:t>
          </a:r>
          <a:endParaRPr lang="en-US" sz="1400" b="1" dirty="0">
            <a:latin typeface="Arial" panose="020B0604020202020204" pitchFamily="34" charset="0"/>
            <a:cs typeface="Arial" panose="020B0604020202020204" pitchFamily="34" charset="0"/>
          </a:endParaRPr>
        </a:p>
      </dgm:t>
    </dgm:pt>
    <dgm:pt modelId="{C3002250-F33C-4781-9DF1-9305FE070F99}" type="parTrans" cxnId="{6C26C948-451D-43F3-96AE-7BB66A3D3289}">
      <dgm:prSet/>
      <dgm:spPr/>
      <dgm:t>
        <a:bodyPr/>
        <a:lstStyle/>
        <a:p>
          <a:endParaRPr lang="en-US"/>
        </a:p>
      </dgm:t>
    </dgm:pt>
    <dgm:pt modelId="{8DEEA89A-850A-403C-9822-02898F7CF5F0}" type="sibTrans" cxnId="{6C26C948-451D-43F3-96AE-7BB66A3D3289}">
      <dgm:prSet/>
      <dgm:spPr/>
      <dgm:t>
        <a:bodyPr/>
        <a:lstStyle/>
        <a:p>
          <a:endParaRPr lang="en-US"/>
        </a:p>
      </dgm:t>
    </dgm:pt>
    <dgm:pt modelId="{1AAAC84B-DFF9-445D-A44B-B2132E9D4CEB}" type="pres">
      <dgm:prSet presAssocID="{EC700892-B915-4B0C-AE4A-A91A7A6E02AC}" presName="Name0" presStyleCnt="0">
        <dgm:presLayoutVars>
          <dgm:dir/>
          <dgm:resizeHandles val="exact"/>
        </dgm:presLayoutVars>
      </dgm:prSet>
      <dgm:spPr/>
    </dgm:pt>
    <dgm:pt modelId="{BD0DE28D-40FB-497C-A471-B391E463CC6E}" type="pres">
      <dgm:prSet presAssocID="{8A2C44A4-4713-4168-A079-825F552670B9}" presName="node" presStyleLbl="node1" presStyleIdx="0" presStyleCnt="5">
        <dgm:presLayoutVars>
          <dgm:bulletEnabled val="1"/>
        </dgm:presLayoutVars>
      </dgm:prSet>
      <dgm:spPr/>
      <dgm:t>
        <a:bodyPr/>
        <a:lstStyle/>
        <a:p>
          <a:endParaRPr lang="en-US"/>
        </a:p>
      </dgm:t>
    </dgm:pt>
    <dgm:pt modelId="{C3A353BF-BEC5-45A1-A785-14099402623C}" type="pres">
      <dgm:prSet presAssocID="{02FAC139-0F0C-438D-B547-BFC35BC78D39}" presName="sibTrans" presStyleLbl="sibTrans2D1" presStyleIdx="0" presStyleCnt="4"/>
      <dgm:spPr/>
      <dgm:t>
        <a:bodyPr/>
        <a:lstStyle/>
        <a:p>
          <a:endParaRPr lang="en-US"/>
        </a:p>
      </dgm:t>
    </dgm:pt>
    <dgm:pt modelId="{6FC9AB54-5FEA-4B77-83A1-E0ABAFE75418}" type="pres">
      <dgm:prSet presAssocID="{02FAC139-0F0C-438D-B547-BFC35BC78D39}" presName="connectorText" presStyleLbl="sibTrans2D1" presStyleIdx="0" presStyleCnt="4"/>
      <dgm:spPr/>
      <dgm:t>
        <a:bodyPr/>
        <a:lstStyle/>
        <a:p>
          <a:endParaRPr lang="en-US"/>
        </a:p>
      </dgm:t>
    </dgm:pt>
    <dgm:pt modelId="{C376A13C-14A2-4AA7-981B-91A1759D957B}" type="pres">
      <dgm:prSet presAssocID="{4D13E9C8-4057-48E8-B03C-0898F2771684}" presName="node" presStyleLbl="node1" presStyleIdx="1" presStyleCnt="5">
        <dgm:presLayoutVars>
          <dgm:bulletEnabled val="1"/>
        </dgm:presLayoutVars>
      </dgm:prSet>
      <dgm:spPr/>
      <dgm:t>
        <a:bodyPr/>
        <a:lstStyle/>
        <a:p>
          <a:endParaRPr lang="en-US"/>
        </a:p>
      </dgm:t>
    </dgm:pt>
    <dgm:pt modelId="{AD76AB3D-3765-4662-BCCB-66534849A20A}" type="pres">
      <dgm:prSet presAssocID="{0B0AD7A9-1FB0-4EC3-8B2F-22A38A77C670}" presName="sibTrans" presStyleLbl="sibTrans2D1" presStyleIdx="1" presStyleCnt="4"/>
      <dgm:spPr/>
      <dgm:t>
        <a:bodyPr/>
        <a:lstStyle/>
        <a:p>
          <a:endParaRPr lang="en-US"/>
        </a:p>
      </dgm:t>
    </dgm:pt>
    <dgm:pt modelId="{B525377E-65F2-4F50-A2DC-42058E55B606}" type="pres">
      <dgm:prSet presAssocID="{0B0AD7A9-1FB0-4EC3-8B2F-22A38A77C670}" presName="connectorText" presStyleLbl="sibTrans2D1" presStyleIdx="1" presStyleCnt="4"/>
      <dgm:spPr/>
      <dgm:t>
        <a:bodyPr/>
        <a:lstStyle/>
        <a:p>
          <a:endParaRPr lang="en-US"/>
        </a:p>
      </dgm:t>
    </dgm:pt>
    <dgm:pt modelId="{FE1862AA-2328-4589-AF49-F664EFEB4264}" type="pres">
      <dgm:prSet presAssocID="{AC8F06AF-24F4-4C82-985E-E60FDA172206}" presName="node" presStyleLbl="node1" presStyleIdx="2" presStyleCnt="5">
        <dgm:presLayoutVars>
          <dgm:bulletEnabled val="1"/>
        </dgm:presLayoutVars>
      </dgm:prSet>
      <dgm:spPr/>
      <dgm:t>
        <a:bodyPr/>
        <a:lstStyle/>
        <a:p>
          <a:endParaRPr lang="en-US"/>
        </a:p>
      </dgm:t>
    </dgm:pt>
    <dgm:pt modelId="{9B67013B-860B-4550-9AA2-E8B78C4A0417}" type="pres">
      <dgm:prSet presAssocID="{5C16288C-0387-4F00-8F5C-1F06110DBB5B}" presName="sibTrans" presStyleLbl="sibTrans2D1" presStyleIdx="2" presStyleCnt="4"/>
      <dgm:spPr/>
      <dgm:t>
        <a:bodyPr/>
        <a:lstStyle/>
        <a:p>
          <a:endParaRPr lang="en-US"/>
        </a:p>
      </dgm:t>
    </dgm:pt>
    <dgm:pt modelId="{D6FB2800-B6EB-42F0-9829-99A52609889C}" type="pres">
      <dgm:prSet presAssocID="{5C16288C-0387-4F00-8F5C-1F06110DBB5B}" presName="connectorText" presStyleLbl="sibTrans2D1" presStyleIdx="2" presStyleCnt="4"/>
      <dgm:spPr/>
      <dgm:t>
        <a:bodyPr/>
        <a:lstStyle/>
        <a:p>
          <a:endParaRPr lang="en-US"/>
        </a:p>
      </dgm:t>
    </dgm:pt>
    <dgm:pt modelId="{203309D2-C0A3-4DA1-B954-D5EEFD460914}" type="pres">
      <dgm:prSet presAssocID="{75EC7168-A3AA-4C00-AE09-AF6240FBD2BC}" presName="node" presStyleLbl="node1" presStyleIdx="3" presStyleCnt="5">
        <dgm:presLayoutVars>
          <dgm:bulletEnabled val="1"/>
        </dgm:presLayoutVars>
      </dgm:prSet>
      <dgm:spPr/>
      <dgm:t>
        <a:bodyPr/>
        <a:lstStyle/>
        <a:p>
          <a:endParaRPr lang="en-US"/>
        </a:p>
      </dgm:t>
    </dgm:pt>
    <dgm:pt modelId="{962D39AE-D79C-4BBF-B194-28F1FE1E2988}" type="pres">
      <dgm:prSet presAssocID="{04634EB0-8516-4887-9592-6A8EF0733223}" presName="sibTrans" presStyleLbl="sibTrans2D1" presStyleIdx="3" presStyleCnt="4"/>
      <dgm:spPr/>
      <dgm:t>
        <a:bodyPr/>
        <a:lstStyle/>
        <a:p>
          <a:endParaRPr lang="en-US"/>
        </a:p>
      </dgm:t>
    </dgm:pt>
    <dgm:pt modelId="{4D1BE417-BDC7-4FA5-AB59-CEE4257A60EE}" type="pres">
      <dgm:prSet presAssocID="{04634EB0-8516-4887-9592-6A8EF0733223}" presName="connectorText" presStyleLbl="sibTrans2D1" presStyleIdx="3" presStyleCnt="4"/>
      <dgm:spPr/>
      <dgm:t>
        <a:bodyPr/>
        <a:lstStyle/>
        <a:p>
          <a:endParaRPr lang="en-US"/>
        </a:p>
      </dgm:t>
    </dgm:pt>
    <dgm:pt modelId="{60B2867D-8A79-4523-A6CD-9F33F635BF88}" type="pres">
      <dgm:prSet presAssocID="{23C0DF36-BB3B-40DF-8D86-75FE206BD97A}" presName="node" presStyleLbl="node1" presStyleIdx="4" presStyleCnt="5">
        <dgm:presLayoutVars>
          <dgm:bulletEnabled val="1"/>
        </dgm:presLayoutVars>
      </dgm:prSet>
      <dgm:spPr/>
      <dgm:t>
        <a:bodyPr/>
        <a:lstStyle/>
        <a:p>
          <a:endParaRPr lang="en-US"/>
        </a:p>
      </dgm:t>
    </dgm:pt>
  </dgm:ptLst>
  <dgm:cxnLst>
    <dgm:cxn modelId="{810C5EB9-ABAC-4550-979A-2A7106F226A7}" type="presOf" srcId="{04634EB0-8516-4887-9592-6A8EF0733223}" destId="{962D39AE-D79C-4BBF-B194-28F1FE1E2988}" srcOrd="0" destOrd="0" presId="urn:microsoft.com/office/officeart/2005/8/layout/process1"/>
    <dgm:cxn modelId="{B6647D69-D969-4DD1-A282-C6AB3948233F}" type="presOf" srcId="{5C16288C-0387-4F00-8F5C-1F06110DBB5B}" destId="{D6FB2800-B6EB-42F0-9829-99A52609889C}" srcOrd="1" destOrd="0" presId="urn:microsoft.com/office/officeart/2005/8/layout/process1"/>
    <dgm:cxn modelId="{47ABE9EC-A874-4D9D-A639-3A155CC06937}" srcId="{EC700892-B915-4B0C-AE4A-A91A7A6E02AC}" destId="{4D13E9C8-4057-48E8-B03C-0898F2771684}" srcOrd="1" destOrd="0" parTransId="{1FDC9A46-D289-456B-AED6-C9BF87412F61}" sibTransId="{0B0AD7A9-1FB0-4EC3-8B2F-22A38A77C670}"/>
    <dgm:cxn modelId="{4CE3D059-F127-4324-872E-1968F260CDE4}" type="presOf" srcId="{02FAC139-0F0C-438D-B547-BFC35BC78D39}" destId="{6FC9AB54-5FEA-4B77-83A1-E0ABAFE75418}" srcOrd="1" destOrd="0" presId="urn:microsoft.com/office/officeart/2005/8/layout/process1"/>
    <dgm:cxn modelId="{A58B4B1B-6842-4DCA-8136-B9D0DE6E2CF8}" type="presOf" srcId="{0B0AD7A9-1FB0-4EC3-8B2F-22A38A77C670}" destId="{AD76AB3D-3765-4662-BCCB-66534849A20A}" srcOrd="0" destOrd="0" presId="urn:microsoft.com/office/officeart/2005/8/layout/process1"/>
    <dgm:cxn modelId="{C09395E7-3DB9-48CC-BC3C-4117B9E48C15}" type="presOf" srcId="{4D13E9C8-4057-48E8-B03C-0898F2771684}" destId="{C376A13C-14A2-4AA7-981B-91A1759D957B}" srcOrd="0" destOrd="0" presId="urn:microsoft.com/office/officeart/2005/8/layout/process1"/>
    <dgm:cxn modelId="{D4EA67FC-A568-4F5F-9081-D0B26E1E2868}" type="presOf" srcId="{EC700892-B915-4B0C-AE4A-A91A7A6E02AC}" destId="{1AAAC84B-DFF9-445D-A44B-B2132E9D4CEB}" srcOrd="0" destOrd="0" presId="urn:microsoft.com/office/officeart/2005/8/layout/process1"/>
    <dgm:cxn modelId="{02BF9E90-B371-465E-BA88-0357E4B9EB07}" srcId="{EC700892-B915-4B0C-AE4A-A91A7A6E02AC}" destId="{75EC7168-A3AA-4C00-AE09-AF6240FBD2BC}" srcOrd="3" destOrd="0" parTransId="{CCA61D9A-9CEB-4062-865E-794DE75D37AB}" sibTransId="{04634EB0-8516-4887-9592-6A8EF0733223}"/>
    <dgm:cxn modelId="{06776F71-4F28-450B-8860-5BAFAD580838}" type="presOf" srcId="{02FAC139-0F0C-438D-B547-BFC35BC78D39}" destId="{C3A353BF-BEC5-45A1-A785-14099402623C}" srcOrd="0" destOrd="0" presId="urn:microsoft.com/office/officeart/2005/8/layout/process1"/>
    <dgm:cxn modelId="{4F44A13A-3456-46AF-9B8F-BBE0DBCF8082}" type="presOf" srcId="{04634EB0-8516-4887-9592-6A8EF0733223}" destId="{4D1BE417-BDC7-4FA5-AB59-CEE4257A60EE}" srcOrd="1" destOrd="0" presId="urn:microsoft.com/office/officeart/2005/8/layout/process1"/>
    <dgm:cxn modelId="{F18E1BE9-AA7F-43CF-BAA4-F543A66D36DF}" type="presOf" srcId="{5C16288C-0387-4F00-8F5C-1F06110DBB5B}" destId="{9B67013B-860B-4550-9AA2-E8B78C4A0417}" srcOrd="0" destOrd="0" presId="urn:microsoft.com/office/officeart/2005/8/layout/process1"/>
    <dgm:cxn modelId="{01DD75C6-2CAB-4020-A252-C8CBEC577227}" srcId="{EC700892-B915-4B0C-AE4A-A91A7A6E02AC}" destId="{8A2C44A4-4713-4168-A079-825F552670B9}" srcOrd="0" destOrd="0" parTransId="{9F0F9C8D-3B8A-45C2-AE7D-66CE5C69BEE0}" sibTransId="{02FAC139-0F0C-438D-B547-BFC35BC78D39}"/>
    <dgm:cxn modelId="{E2159E2A-C513-49D0-B775-8FC55996E073}" type="presOf" srcId="{8A2C44A4-4713-4168-A079-825F552670B9}" destId="{BD0DE28D-40FB-497C-A471-B391E463CC6E}" srcOrd="0" destOrd="0" presId="urn:microsoft.com/office/officeart/2005/8/layout/process1"/>
    <dgm:cxn modelId="{A689BAE8-98C6-47CA-8C17-47F52B3BF2E9}" type="presOf" srcId="{75EC7168-A3AA-4C00-AE09-AF6240FBD2BC}" destId="{203309D2-C0A3-4DA1-B954-D5EEFD460914}" srcOrd="0" destOrd="0" presId="urn:microsoft.com/office/officeart/2005/8/layout/process1"/>
    <dgm:cxn modelId="{AB73587E-7002-4B36-8B65-8D7115D653F6}" type="presOf" srcId="{0B0AD7A9-1FB0-4EC3-8B2F-22A38A77C670}" destId="{B525377E-65F2-4F50-A2DC-42058E55B606}" srcOrd="1" destOrd="0" presId="urn:microsoft.com/office/officeart/2005/8/layout/process1"/>
    <dgm:cxn modelId="{6C26C948-451D-43F3-96AE-7BB66A3D3289}" srcId="{EC700892-B915-4B0C-AE4A-A91A7A6E02AC}" destId="{23C0DF36-BB3B-40DF-8D86-75FE206BD97A}" srcOrd="4" destOrd="0" parTransId="{C3002250-F33C-4781-9DF1-9305FE070F99}" sibTransId="{8DEEA89A-850A-403C-9822-02898F7CF5F0}"/>
    <dgm:cxn modelId="{3490BCA5-1CAB-4561-A8E8-1BE9B6109901}" srcId="{EC700892-B915-4B0C-AE4A-A91A7A6E02AC}" destId="{AC8F06AF-24F4-4C82-985E-E60FDA172206}" srcOrd="2" destOrd="0" parTransId="{37092B95-1990-40B8-9B2B-53B6353262BC}" sibTransId="{5C16288C-0387-4F00-8F5C-1F06110DBB5B}"/>
    <dgm:cxn modelId="{B6C572F6-EA5E-4B59-8976-8FDD055683A6}" type="presOf" srcId="{23C0DF36-BB3B-40DF-8D86-75FE206BD97A}" destId="{60B2867D-8A79-4523-A6CD-9F33F635BF88}" srcOrd="0" destOrd="0" presId="urn:microsoft.com/office/officeart/2005/8/layout/process1"/>
    <dgm:cxn modelId="{81CD3AC3-A76B-4BE9-A8D7-CE6F34E64B06}" type="presOf" srcId="{AC8F06AF-24F4-4C82-985E-E60FDA172206}" destId="{FE1862AA-2328-4589-AF49-F664EFEB4264}" srcOrd="0" destOrd="0" presId="urn:microsoft.com/office/officeart/2005/8/layout/process1"/>
    <dgm:cxn modelId="{5599A89E-9691-4443-B73C-4808A10E8C02}" type="presParOf" srcId="{1AAAC84B-DFF9-445D-A44B-B2132E9D4CEB}" destId="{BD0DE28D-40FB-497C-A471-B391E463CC6E}" srcOrd="0" destOrd="0" presId="urn:microsoft.com/office/officeart/2005/8/layout/process1"/>
    <dgm:cxn modelId="{C49DFF8C-AF67-4962-9FE9-932EE1152DCE}" type="presParOf" srcId="{1AAAC84B-DFF9-445D-A44B-B2132E9D4CEB}" destId="{C3A353BF-BEC5-45A1-A785-14099402623C}" srcOrd="1" destOrd="0" presId="urn:microsoft.com/office/officeart/2005/8/layout/process1"/>
    <dgm:cxn modelId="{712CD6FA-1CD4-4218-A71D-47DE8868120A}" type="presParOf" srcId="{C3A353BF-BEC5-45A1-A785-14099402623C}" destId="{6FC9AB54-5FEA-4B77-83A1-E0ABAFE75418}" srcOrd="0" destOrd="0" presId="urn:microsoft.com/office/officeart/2005/8/layout/process1"/>
    <dgm:cxn modelId="{331703A1-ACCA-422E-B8FC-5E75F840EB87}" type="presParOf" srcId="{1AAAC84B-DFF9-445D-A44B-B2132E9D4CEB}" destId="{C376A13C-14A2-4AA7-981B-91A1759D957B}" srcOrd="2" destOrd="0" presId="urn:microsoft.com/office/officeart/2005/8/layout/process1"/>
    <dgm:cxn modelId="{3001F1C8-0355-443C-B168-7A07FB7D2880}" type="presParOf" srcId="{1AAAC84B-DFF9-445D-A44B-B2132E9D4CEB}" destId="{AD76AB3D-3765-4662-BCCB-66534849A20A}" srcOrd="3" destOrd="0" presId="urn:microsoft.com/office/officeart/2005/8/layout/process1"/>
    <dgm:cxn modelId="{16BBA687-A3F8-4282-94C1-09537B470321}" type="presParOf" srcId="{AD76AB3D-3765-4662-BCCB-66534849A20A}" destId="{B525377E-65F2-4F50-A2DC-42058E55B606}" srcOrd="0" destOrd="0" presId="urn:microsoft.com/office/officeart/2005/8/layout/process1"/>
    <dgm:cxn modelId="{9E4237AC-DD43-49DB-A788-FF67893D106A}" type="presParOf" srcId="{1AAAC84B-DFF9-445D-A44B-B2132E9D4CEB}" destId="{FE1862AA-2328-4589-AF49-F664EFEB4264}" srcOrd="4" destOrd="0" presId="urn:microsoft.com/office/officeart/2005/8/layout/process1"/>
    <dgm:cxn modelId="{7AE4B7A8-4AE9-412C-B2D9-89F68BE018C2}" type="presParOf" srcId="{1AAAC84B-DFF9-445D-A44B-B2132E9D4CEB}" destId="{9B67013B-860B-4550-9AA2-E8B78C4A0417}" srcOrd="5" destOrd="0" presId="urn:microsoft.com/office/officeart/2005/8/layout/process1"/>
    <dgm:cxn modelId="{157D1AE1-8963-43A5-9D91-9E7D04E818CE}" type="presParOf" srcId="{9B67013B-860B-4550-9AA2-E8B78C4A0417}" destId="{D6FB2800-B6EB-42F0-9829-99A52609889C}" srcOrd="0" destOrd="0" presId="urn:microsoft.com/office/officeart/2005/8/layout/process1"/>
    <dgm:cxn modelId="{50EE819F-EE53-4B76-9F8B-DA4BE93B0118}" type="presParOf" srcId="{1AAAC84B-DFF9-445D-A44B-B2132E9D4CEB}" destId="{203309D2-C0A3-4DA1-B954-D5EEFD460914}" srcOrd="6" destOrd="0" presId="urn:microsoft.com/office/officeart/2005/8/layout/process1"/>
    <dgm:cxn modelId="{1DB60889-177C-44C3-A07C-603C2FCBFFEE}" type="presParOf" srcId="{1AAAC84B-DFF9-445D-A44B-B2132E9D4CEB}" destId="{962D39AE-D79C-4BBF-B194-28F1FE1E2988}" srcOrd="7" destOrd="0" presId="urn:microsoft.com/office/officeart/2005/8/layout/process1"/>
    <dgm:cxn modelId="{B2211FFC-363A-4487-BFCA-982D63CE625E}" type="presParOf" srcId="{962D39AE-D79C-4BBF-B194-28F1FE1E2988}" destId="{4D1BE417-BDC7-4FA5-AB59-CEE4257A60EE}" srcOrd="0" destOrd="0" presId="urn:microsoft.com/office/officeart/2005/8/layout/process1"/>
    <dgm:cxn modelId="{83D0004D-453E-43DC-AB82-867ECE665850}" type="presParOf" srcId="{1AAAC84B-DFF9-445D-A44B-B2132E9D4CEB}" destId="{60B2867D-8A79-4523-A6CD-9F33F635BF88}" srcOrd="8"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0DE28D-40FB-497C-A471-B391E463CC6E}">
      <dsp:nvSpPr>
        <dsp:cNvPr id="0" name=""/>
        <dsp:cNvSpPr/>
      </dsp:nvSpPr>
      <dsp:spPr>
        <a:xfrm>
          <a:off x="4241" y="2074762"/>
          <a:ext cx="1314896" cy="1489274"/>
        </a:xfrm>
        <a:prstGeom prst="roundRect">
          <a:avLst>
            <a:gd name="adj" fmla="val 10000"/>
          </a:avLst>
        </a:prstGeom>
        <a:noFill/>
        <a:ln w="25400" cap="flat" cmpd="sng" algn="ctr">
          <a:solidFill>
            <a:srgbClr val="F7964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b="1" kern="1200" dirty="0" smtClean="0">
              <a:solidFill>
                <a:srgbClr val="F79646"/>
              </a:solidFill>
              <a:latin typeface="Arial" panose="020B0604020202020204" pitchFamily="34" charset="0"/>
              <a:cs typeface="Arial" panose="020B0604020202020204" pitchFamily="34" charset="0"/>
            </a:rPr>
            <a:t>Inputs</a:t>
          </a:r>
        </a:p>
        <a:p>
          <a:pPr lvl="0" algn="ctr" defTabSz="666750">
            <a:lnSpc>
              <a:spcPct val="90000"/>
            </a:lnSpc>
            <a:spcBef>
              <a:spcPct val="0"/>
            </a:spcBef>
            <a:spcAft>
              <a:spcPct val="35000"/>
            </a:spcAft>
          </a:pPr>
          <a:r>
            <a:rPr lang="en-US" sz="1500" b="1" i="1" kern="1200" dirty="0" smtClean="0">
              <a:solidFill>
                <a:srgbClr val="FFFF99"/>
              </a:solidFill>
              <a:latin typeface="Arial" panose="020B0604020202020204" pitchFamily="34" charset="0"/>
              <a:cs typeface="Arial" panose="020B0604020202020204" pitchFamily="34" charset="0"/>
            </a:rPr>
            <a:t>Resources</a:t>
          </a:r>
        </a:p>
        <a:p>
          <a:pPr lvl="0" algn="ctr" defTabSz="666750">
            <a:lnSpc>
              <a:spcPct val="90000"/>
            </a:lnSpc>
            <a:spcBef>
              <a:spcPct val="0"/>
            </a:spcBef>
            <a:spcAft>
              <a:spcPct val="35000"/>
            </a:spcAft>
          </a:pPr>
          <a:r>
            <a:rPr lang="en-US" sz="1500" b="1" kern="1200" dirty="0" smtClean="0">
              <a:latin typeface="Arial" panose="020B0604020202020204" pitchFamily="34" charset="0"/>
              <a:cs typeface="Arial" panose="020B0604020202020204" pitchFamily="34" charset="0"/>
            </a:rPr>
            <a:t>Capital and volunteers</a:t>
          </a:r>
          <a:r>
            <a:rPr lang="en-US" sz="1400" b="1" kern="1200" dirty="0" smtClean="0">
              <a:solidFill>
                <a:srgbClr val="FFFF99"/>
              </a:solidFill>
              <a:latin typeface="Arial" panose="020B0604020202020204" pitchFamily="34" charset="0"/>
              <a:cs typeface="Arial" panose="020B0604020202020204" pitchFamily="34" charset="0"/>
            </a:rPr>
            <a:t> </a:t>
          </a:r>
        </a:p>
      </dsp:txBody>
      <dsp:txXfrm>
        <a:off x="42753" y="2113274"/>
        <a:ext cx="1237872" cy="1412250"/>
      </dsp:txXfrm>
    </dsp:sp>
    <dsp:sp modelId="{C3A353BF-BEC5-45A1-A785-14099402623C}">
      <dsp:nvSpPr>
        <dsp:cNvPr id="0" name=""/>
        <dsp:cNvSpPr/>
      </dsp:nvSpPr>
      <dsp:spPr>
        <a:xfrm>
          <a:off x="1450627" y="2656352"/>
          <a:ext cx="278758" cy="326094"/>
        </a:xfrm>
        <a:prstGeom prst="rightArrow">
          <a:avLst>
            <a:gd name="adj1" fmla="val 60000"/>
            <a:gd name="adj2" fmla="val 50000"/>
          </a:avLst>
        </a:prstGeom>
        <a:solidFill>
          <a:srgbClr val="F79646"/>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1450627" y="2721571"/>
        <a:ext cx="195131" cy="195656"/>
      </dsp:txXfrm>
    </dsp:sp>
    <dsp:sp modelId="{C376A13C-14A2-4AA7-981B-91A1759D957B}">
      <dsp:nvSpPr>
        <dsp:cNvPr id="0" name=""/>
        <dsp:cNvSpPr/>
      </dsp:nvSpPr>
      <dsp:spPr>
        <a:xfrm>
          <a:off x="1845096" y="2074762"/>
          <a:ext cx="1314896" cy="1489274"/>
        </a:xfrm>
        <a:prstGeom prst="roundRect">
          <a:avLst>
            <a:gd name="adj" fmla="val 10000"/>
          </a:avLst>
        </a:prstGeom>
        <a:noFill/>
        <a:ln w="25400" cap="flat" cmpd="sng" algn="ctr">
          <a:solidFill>
            <a:srgbClr val="F7964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b="1" kern="1200" dirty="0" smtClean="0">
              <a:solidFill>
                <a:srgbClr val="F79646"/>
              </a:solidFill>
              <a:latin typeface="Arial" panose="020B0604020202020204" pitchFamily="34" charset="0"/>
              <a:cs typeface="Arial" panose="020B0604020202020204" pitchFamily="34" charset="0"/>
            </a:rPr>
            <a:t>Processes</a:t>
          </a:r>
        </a:p>
        <a:p>
          <a:pPr lvl="0" algn="ctr" defTabSz="666750">
            <a:lnSpc>
              <a:spcPct val="90000"/>
            </a:lnSpc>
            <a:spcBef>
              <a:spcPct val="0"/>
            </a:spcBef>
            <a:spcAft>
              <a:spcPct val="35000"/>
            </a:spcAft>
          </a:pPr>
          <a:r>
            <a:rPr lang="en-US" sz="1500" b="1" kern="1200" dirty="0" smtClean="0">
              <a:latin typeface="Arial" panose="020B0604020202020204" pitchFamily="34" charset="0"/>
              <a:cs typeface="Arial" panose="020B0604020202020204" pitchFamily="34" charset="0"/>
            </a:rPr>
            <a:t> </a:t>
          </a:r>
          <a:r>
            <a:rPr lang="en-US" sz="1500" b="1" i="1" kern="1200" dirty="0" smtClean="0">
              <a:solidFill>
                <a:srgbClr val="FFFF99"/>
              </a:solidFill>
              <a:latin typeface="Arial" panose="020B0604020202020204" pitchFamily="34" charset="0"/>
              <a:cs typeface="Arial" panose="020B0604020202020204" pitchFamily="34" charset="0"/>
            </a:rPr>
            <a:t>Activities</a:t>
          </a:r>
        </a:p>
        <a:p>
          <a:pPr lvl="0" algn="ctr" defTabSz="666750">
            <a:lnSpc>
              <a:spcPct val="90000"/>
            </a:lnSpc>
            <a:spcBef>
              <a:spcPct val="0"/>
            </a:spcBef>
            <a:spcAft>
              <a:spcPct val="35000"/>
            </a:spcAft>
          </a:pPr>
          <a:r>
            <a:rPr lang="en-US" sz="1400" b="1" kern="1200" dirty="0" smtClean="0">
              <a:latin typeface="Arial" panose="020B0604020202020204" pitchFamily="34" charset="0"/>
              <a:cs typeface="Arial" panose="020B0604020202020204" pitchFamily="34" charset="0"/>
            </a:rPr>
            <a:t> Construct playgrounds</a:t>
          </a:r>
          <a:endParaRPr lang="en-US" sz="1400" b="1" kern="1200" dirty="0">
            <a:latin typeface="Arial" panose="020B0604020202020204" pitchFamily="34" charset="0"/>
            <a:cs typeface="Arial" panose="020B0604020202020204" pitchFamily="34" charset="0"/>
          </a:endParaRPr>
        </a:p>
      </dsp:txBody>
      <dsp:txXfrm>
        <a:off x="1883608" y="2113274"/>
        <a:ext cx="1237872" cy="1412250"/>
      </dsp:txXfrm>
    </dsp:sp>
    <dsp:sp modelId="{AD76AB3D-3765-4662-BCCB-66534849A20A}">
      <dsp:nvSpPr>
        <dsp:cNvPr id="0" name=""/>
        <dsp:cNvSpPr/>
      </dsp:nvSpPr>
      <dsp:spPr>
        <a:xfrm>
          <a:off x="3291482" y="2656352"/>
          <a:ext cx="278758" cy="326094"/>
        </a:xfrm>
        <a:prstGeom prst="rightArrow">
          <a:avLst>
            <a:gd name="adj1" fmla="val 60000"/>
            <a:gd name="adj2" fmla="val 50000"/>
          </a:avLst>
        </a:prstGeom>
        <a:solidFill>
          <a:srgbClr val="F79646"/>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3291482" y="2721571"/>
        <a:ext cx="195131" cy="195656"/>
      </dsp:txXfrm>
    </dsp:sp>
    <dsp:sp modelId="{FE1862AA-2328-4589-AF49-F664EFEB4264}">
      <dsp:nvSpPr>
        <dsp:cNvPr id="0" name=""/>
        <dsp:cNvSpPr/>
      </dsp:nvSpPr>
      <dsp:spPr>
        <a:xfrm>
          <a:off x="3685951" y="2074762"/>
          <a:ext cx="1314896" cy="1489274"/>
        </a:xfrm>
        <a:prstGeom prst="roundRect">
          <a:avLst>
            <a:gd name="adj" fmla="val 10000"/>
          </a:avLst>
        </a:prstGeom>
        <a:noFill/>
        <a:ln w="25400" cap="flat" cmpd="sng" algn="ctr">
          <a:solidFill>
            <a:srgbClr val="F7964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b="1" kern="1200" dirty="0" smtClean="0">
              <a:solidFill>
                <a:srgbClr val="F79646"/>
              </a:solidFill>
              <a:latin typeface="Arial" panose="020B0604020202020204" pitchFamily="34" charset="0"/>
              <a:cs typeface="Arial" panose="020B0604020202020204" pitchFamily="34" charset="0"/>
            </a:rPr>
            <a:t>Outputs</a:t>
          </a:r>
          <a:r>
            <a:rPr lang="en-US" sz="1400" b="1" kern="1200" dirty="0" smtClean="0">
              <a:latin typeface="Arial" panose="020B0604020202020204" pitchFamily="34" charset="0"/>
              <a:cs typeface="Arial" panose="020B0604020202020204" pitchFamily="34" charset="0"/>
            </a:rPr>
            <a:t> </a:t>
          </a:r>
        </a:p>
        <a:p>
          <a:pPr lvl="0" algn="ctr" defTabSz="666750">
            <a:lnSpc>
              <a:spcPct val="90000"/>
            </a:lnSpc>
            <a:spcBef>
              <a:spcPct val="0"/>
            </a:spcBef>
            <a:spcAft>
              <a:spcPct val="35000"/>
            </a:spcAft>
          </a:pPr>
          <a:r>
            <a:rPr lang="en-US" sz="1400" b="1" i="1" kern="1200" dirty="0" smtClean="0">
              <a:solidFill>
                <a:srgbClr val="FFFF99"/>
              </a:solidFill>
              <a:latin typeface="Arial" panose="020B0604020202020204" pitchFamily="34" charset="0"/>
              <a:cs typeface="Arial" panose="020B0604020202020204" pitchFamily="34" charset="0"/>
            </a:rPr>
            <a:t>What you did</a:t>
          </a:r>
        </a:p>
        <a:p>
          <a:pPr lvl="0" algn="ctr" defTabSz="666750">
            <a:lnSpc>
              <a:spcPct val="90000"/>
            </a:lnSpc>
            <a:spcBef>
              <a:spcPct val="0"/>
            </a:spcBef>
            <a:spcAft>
              <a:spcPct val="35000"/>
            </a:spcAft>
          </a:pPr>
          <a:r>
            <a:rPr lang="en-US" sz="1400" b="1" kern="1200" dirty="0" smtClean="0">
              <a:latin typeface="Arial" panose="020B0604020202020204" pitchFamily="34" charset="0"/>
              <a:cs typeface="Arial" panose="020B0604020202020204" pitchFamily="34" charset="0"/>
            </a:rPr>
            <a:t>Playgrounds completed</a:t>
          </a:r>
          <a:endParaRPr lang="en-US" sz="1400" b="1" kern="1200" dirty="0">
            <a:latin typeface="Arial" panose="020B0604020202020204" pitchFamily="34" charset="0"/>
            <a:cs typeface="Arial" panose="020B0604020202020204" pitchFamily="34" charset="0"/>
          </a:endParaRPr>
        </a:p>
      </dsp:txBody>
      <dsp:txXfrm>
        <a:off x="3724463" y="2113274"/>
        <a:ext cx="1237872" cy="1412250"/>
      </dsp:txXfrm>
    </dsp:sp>
    <dsp:sp modelId="{9B67013B-860B-4550-9AA2-E8B78C4A0417}">
      <dsp:nvSpPr>
        <dsp:cNvPr id="0" name=""/>
        <dsp:cNvSpPr/>
      </dsp:nvSpPr>
      <dsp:spPr>
        <a:xfrm>
          <a:off x="5132337" y="2656352"/>
          <a:ext cx="278758" cy="326094"/>
        </a:xfrm>
        <a:prstGeom prst="rightArrow">
          <a:avLst>
            <a:gd name="adj1" fmla="val 60000"/>
            <a:gd name="adj2" fmla="val 50000"/>
          </a:avLst>
        </a:prstGeom>
        <a:solidFill>
          <a:srgbClr val="F79646"/>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5132337" y="2721571"/>
        <a:ext cx="195131" cy="195656"/>
      </dsp:txXfrm>
    </dsp:sp>
    <dsp:sp modelId="{203309D2-C0A3-4DA1-B954-D5EEFD460914}">
      <dsp:nvSpPr>
        <dsp:cNvPr id="0" name=""/>
        <dsp:cNvSpPr/>
      </dsp:nvSpPr>
      <dsp:spPr>
        <a:xfrm>
          <a:off x="5526806" y="2074762"/>
          <a:ext cx="1314896" cy="1489274"/>
        </a:xfrm>
        <a:prstGeom prst="roundRect">
          <a:avLst>
            <a:gd name="adj" fmla="val 10000"/>
          </a:avLst>
        </a:prstGeom>
        <a:noFill/>
        <a:ln w="25400" cap="flat" cmpd="sng" algn="ctr">
          <a:solidFill>
            <a:srgbClr val="F7964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b="1" kern="1200" dirty="0" smtClean="0">
              <a:solidFill>
                <a:srgbClr val="F79646"/>
              </a:solidFill>
              <a:latin typeface="Arial" panose="020B0604020202020204" pitchFamily="34" charset="0"/>
              <a:cs typeface="Arial" panose="020B0604020202020204" pitchFamily="34" charset="0"/>
            </a:rPr>
            <a:t>Outcomes</a:t>
          </a:r>
        </a:p>
        <a:p>
          <a:pPr lvl="0" algn="ctr" defTabSz="666750">
            <a:lnSpc>
              <a:spcPct val="90000"/>
            </a:lnSpc>
            <a:spcBef>
              <a:spcPct val="0"/>
            </a:spcBef>
            <a:spcAft>
              <a:spcPct val="35000"/>
            </a:spcAft>
          </a:pPr>
          <a:r>
            <a:rPr lang="en-US" sz="1500" b="1" i="1" kern="1200" dirty="0" smtClean="0">
              <a:solidFill>
                <a:srgbClr val="FFFF99"/>
              </a:solidFill>
              <a:latin typeface="Arial" panose="020B0604020202020204" pitchFamily="34" charset="0"/>
              <a:cs typeface="Arial" panose="020B0604020202020204" pitchFamily="34" charset="0"/>
            </a:rPr>
            <a:t>Effect on client</a:t>
          </a:r>
        </a:p>
        <a:p>
          <a:pPr lvl="0" algn="ctr" defTabSz="666750">
            <a:lnSpc>
              <a:spcPct val="90000"/>
            </a:lnSpc>
            <a:spcBef>
              <a:spcPct val="0"/>
            </a:spcBef>
            <a:spcAft>
              <a:spcPct val="35000"/>
            </a:spcAft>
          </a:pPr>
          <a:r>
            <a:rPr lang="en-US" sz="1400" b="1" kern="1200" dirty="0" smtClean="0">
              <a:latin typeface="Arial" panose="020B0604020202020204" pitchFamily="34" charset="0"/>
              <a:cs typeface="Arial" panose="020B0604020202020204" pitchFamily="34" charset="0"/>
            </a:rPr>
            <a:t>Children play on playgrounds</a:t>
          </a:r>
          <a:endParaRPr lang="en-US" sz="1400" b="1" kern="1200" dirty="0">
            <a:latin typeface="Arial" panose="020B0604020202020204" pitchFamily="34" charset="0"/>
            <a:cs typeface="Arial" panose="020B0604020202020204" pitchFamily="34" charset="0"/>
          </a:endParaRPr>
        </a:p>
      </dsp:txBody>
      <dsp:txXfrm>
        <a:off x="5565318" y="2113274"/>
        <a:ext cx="1237872" cy="1412250"/>
      </dsp:txXfrm>
    </dsp:sp>
    <dsp:sp modelId="{962D39AE-D79C-4BBF-B194-28F1FE1E2988}">
      <dsp:nvSpPr>
        <dsp:cNvPr id="0" name=""/>
        <dsp:cNvSpPr/>
      </dsp:nvSpPr>
      <dsp:spPr>
        <a:xfrm>
          <a:off x="6973192" y="2656352"/>
          <a:ext cx="278758" cy="326094"/>
        </a:xfrm>
        <a:prstGeom prst="rightArrow">
          <a:avLst>
            <a:gd name="adj1" fmla="val 60000"/>
            <a:gd name="adj2" fmla="val 50000"/>
          </a:avLst>
        </a:prstGeom>
        <a:solidFill>
          <a:srgbClr val="F79646"/>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6973192" y="2721571"/>
        <a:ext cx="195131" cy="195656"/>
      </dsp:txXfrm>
    </dsp:sp>
    <dsp:sp modelId="{60B2867D-8A79-4523-A6CD-9F33F635BF88}">
      <dsp:nvSpPr>
        <dsp:cNvPr id="0" name=""/>
        <dsp:cNvSpPr/>
      </dsp:nvSpPr>
      <dsp:spPr>
        <a:xfrm>
          <a:off x="7367661" y="2074762"/>
          <a:ext cx="1314896" cy="1489274"/>
        </a:xfrm>
        <a:prstGeom prst="roundRect">
          <a:avLst>
            <a:gd name="adj" fmla="val 10000"/>
          </a:avLst>
        </a:prstGeom>
        <a:noFill/>
        <a:ln w="25400" cap="flat" cmpd="sng" algn="ctr">
          <a:solidFill>
            <a:srgbClr val="F79646"/>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b="1" kern="1200" dirty="0" smtClean="0">
              <a:solidFill>
                <a:srgbClr val="F79646"/>
              </a:solidFill>
              <a:latin typeface="Arial" panose="020B0604020202020204" pitchFamily="34" charset="0"/>
              <a:cs typeface="Arial" panose="020B0604020202020204" pitchFamily="34" charset="0"/>
            </a:rPr>
            <a:t>Impacts</a:t>
          </a:r>
          <a:r>
            <a:rPr lang="en-US" sz="1400" b="1" kern="1200" dirty="0" smtClean="0">
              <a:solidFill>
                <a:srgbClr val="F79646"/>
              </a:solidFill>
              <a:latin typeface="Arial" panose="020B0604020202020204" pitchFamily="34" charset="0"/>
              <a:cs typeface="Arial" panose="020B0604020202020204" pitchFamily="34" charset="0"/>
            </a:rPr>
            <a:t> </a:t>
          </a:r>
        </a:p>
        <a:p>
          <a:pPr lvl="0" algn="ctr" defTabSz="666750">
            <a:lnSpc>
              <a:spcPct val="90000"/>
            </a:lnSpc>
            <a:spcBef>
              <a:spcPct val="0"/>
            </a:spcBef>
            <a:spcAft>
              <a:spcPct val="35000"/>
            </a:spcAft>
          </a:pPr>
          <a:r>
            <a:rPr lang="en-US" sz="1400" b="1" i="1" kern="1200" dirty="0" smtClean="0">
              <a:solidFill>
                <a:srgbClr val="FFFF99"/>
              </a:solidFill>
              <a:latin typeface="Arial" panose="020B0604020202020204" pitchFamily="34" charset="0"/>
              <a:cs typeface="Arial" panose="020B0604020202020204" pitchFamily="34" charset="0"/>
            </a:rPr>
            <a:t>Effect on society</a:t>
          </a:r>
        </a:p>
        <a:p>
          <a:pPr lvl="0" algn="ctr" defTabSz="666750">
            <a:lnSpc>
              <a:spcPct val="90000"/>
            </a:lnSpc>
            <a:spcBef>
              <a:spcPct val="0"/>
            </a:spcBef>
            <a:spcAft>
              <a:spcPct val="35000"/>
            </a:spcAft>
          </a:pPr>
          <a:r>
            <a:rPr lang="en-US" sz="1400" b="1" kern="1200" dirty="0" smtClean="0">
              <a:latin typeface="Arial" panose="020B0604020202020204" pitchFamily="34" charset="0"/>
              <a:cs typeface="Arial" panose="020B0604020202020204" pitchFamily="34" charset="0"/>
            </a:rPr>
            <a:t>Healthier children and communities</a:t>
          </a:r>
          <a:endParaRPr lang="en-US" sz="1400" b="1" kern="1200" dirty="0">
            <a:latin typeface="Arial" panose="020B0604020202020204" pitchFamily="34" charset="0"/>
            <a:cs typeface="Arial" panose="020B0604020202020204" pitchFamily="34" charset="0"/>
          </a:endParaRPr>
        </a:p>
      </dsp:txBody>
      <dsp:txXfrm>
        <a:off x="7406173" y="2113274"/>
        <a:ext cx="1237872" cy="1412250"/>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7" name="Shape 67"/>
          <p:cNvSpPr>
            <a:spLocks noGrp="1" noRot="1" noChangeAspect="1"/>
          </p:cNvSpPr>
          <p:nvPr>
            <p:ph type="sldImg"/>
          </p:nvPr>
        </p:nvSpPr>
        <p:spPr>
          <a:xfrm>
            <a:off x="1181100" y="696913"/>
            <a:ext cx="4648200" cy="3486150"/>
          </a:xfrm>
          <a:prstGeom prst="rect">
            <a:avLst/>
          </a:prstGeom>
        </p:spPr>
        <p:txBody>
          <a:bodyPr lIns="93177" tIns="46589" rIns="93177" bIns="46589"/>
          <a:lstStyle/>
          <a:p>
            <a:pPr lvl="0"/>
            <a:endParaRPr/>
          </a:p>
        </p:txBody>
      </p:sp>
      <p:sp>
        <p:nvSpPr>
          <p:cNvPr id="68" name="Shape 68"/>
          <p:cNvSpPr>
            <a:spLocks noGrp="1"/>
          </p:cNvSpPr>
          <p:nvPr>
            <p:ph type="body" sz="quarter" idx="1"/>
          </p:nvPr>
        </p:nvSpPr>
        <p:spPr>
          <a:xfrm>
            <a:off x="934720" y="4415790"/>
            <a:ext cx="5140960" cy="4183380"/>
          </a:xfrm>
          <a:prstGeom prst="rect">
            <a:avLst/>
          </a:prstGeom>
        </p:spPr>
        <p:txBody>
          <a:bodyPr lIns="93177" tIns="46589" rIns="93177" bIns="46589"/>
          <a:lstStyle/>
          <a:p>
            <a:pPr lvl="0"/>
            <a:endParaRPr/>
          </a:p>
        </p:txBody>
      </p:sp>
    </p:spTree>
    <p:extLst>
      <p:ext uri="{BB962C8B-B14F-4D97-AF65-F5344CB8AC3E}">
        <p14:creationId xmlns:p14="http://schemas.microsoft.com/office/powerpoint/2010/main" val="1380224597"/>
      </p:ext>
    </p:extLst>
  </p:cSld>
  <p:clrMap bg1="lt1" tx1="dk1" bg2="lt2" tx2="dk2" accent1="accent1" accent2="accent2" accent3="accent3" accent4="accent4" accent5="accent5" accent6="accent6" hlink="hlink" folHlink="folHlink"/>
  <p:notesStyle>
    <a:lvl1pPr defTabSz="457200">
      <a:lnSpc>
        <a:spcPct val="117999"/>
      </a:lnSpc>
      <a:defRPr sz="2200">
        <a:latin typeface="+mn-lt"/>
        <a:ea typeface="+mn-ea"/>
        <a:cs typeface="+mn-cs"/>
        <a:sym typeface="Helvetica Neue"/>
      </a:defRPr>
    </a:lvl1pPr>
    <a:lvl2pPr indent="228600" defTabSz="457200">
      <a:lnSpc>
        <a:spcPct val="117999"/>
      </a:lnSpc>
      <a:defRPr sz="2200">
        <a:latin typeface="+mn-lt"/>
        <a:ea typeface="+mn-ea"/>
        <a:cs typeface="+mn-cs"/>
        <a:sym typeface="Helvetica Neue"/>
      </a:defRPr>
    </a:lvl2pPr>
    <a:lvl3pPr indent="457200" defTabSz="457200">
      <a:lnSpc>
        <a:spcPct val="117999"/>
      </a:lnSpc>
      <a:defRPr sz="2200">
        <a:latin typeface="+mn-lt"/>
        <a:ea typeface="+mn-ea"/>
        <a:cs typeface="+mn-cs"/>
        <a:sym typeface="Helvetica Neue"/>
      </a:defRPr>
    </a:lvl3pPr>
    <a:lvl4pPr indent="685800" defTabSz="457200">
      <a:lnSpc>
        <a:spcPct val="117999"/>
      </a:lnSpc>
      <a:defRPr sz="2200">
        <a:latin typeface="+mn-lt"/>
        <a:ea typeface="+mn-ea"/>
        <a:cs typeface="+mn-cs"/>
        <a:sym typeface="Helvetica Neue"/>
      </a:defRPr>
    </a:lvl4pPr>
    <a:lvl5pPr indent="914400" defTabSz="457200">
      <a:lnSpc>
        <a:spcPct val="117999"/>
      </a:lnSpc>
      <a:defRPr sz="2200">
        <a:latin typeface="+mn-lt"/>
        <a:ea typeface="+mn-ea"/>
        <a:cs typeface="+mn-cs"/>
        <a:sym typeface="Helvetica Neue"/>
      </a:defRPr>
    </a:lvl5pPr>
    <a:lvl6pPr indent="1143000" defTabSz="457200">
      <a:lnSpc>
        <a:spcPct val="117999"/>
      </a:lnSpc>
      <a:defRPr sz="2200">
        <a:latin typeface="+mn-lt"/>
        <a:ea typeface="+mn-ea"/>
        <a:cs typeface="+mn-cs"/>
        <a:sym typeface="Helvetica Neue"/>
      </a:defRPr>
    </a:lvl6pPr>
    <a:lvl7pPr indent="1371600" defTabSz="457200">
      <a:lnSpc>
        <a:spcPct val="117999"/>
      </a:lnSpc>
      <a:defRPr sz="2200">
        <a:latin typeface="+mn-lt"/>
        <a:ea typeface="+mn-ea"/>
        <a:cs typeface="+mn-cs"/>
        <a:sym typeface="Helvetica Neue"/>
      </a:defRPr>
    </a:lvl7pPr>
    <a:lvl8pPr indent="1600200" defTabSz="457200">
      <a:lnSpc>
        <a:spcPct val="117999"/>
      </a:lnSpc>
      <a:defRPr sz="2200">
        <a:latin typeface="+mn-lt"/>
        <a:ea typeface="+mn-ea"/>
        <a:cs typeface="+mn-cs"/>
        <a:sym typeface="Helvetica Neue"/>
      </a:defRPr>
    </a:lvl8pPr>
    <a:lvl9pPr indent="1828800" defTabSz="457200">
      <a:lnSpc>
        <a:spcPct val="117999"/>
      </a:lnSpc>
      <a:defRPr sz="2200">
        <a:latin typeface="+mn-lt"/>
        <a:ea typeface="+mn-ea"/>
        <a:cs typeface="+mn-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 name="Shape 203"/>
          <p:cNvSpPr>
            <a:spLocks noGrp="1" noRot="1" noChangeAspect="1"/>
          </p:cNvSpPr>
          <p:nvPr>
            <p:ph type="sldImg"/>
          </p:nvPr>
        </p:nvSpPr>
        <p:spPr>
          <a:prstGeom prst="rect">
            <a:avLst/>
          </a:prstGeom>
        </p:spPr>
        <p:txBody>
          <a:bodyPr/>
          <a:lstStyle/>
          <a:p>
            <a:pPr lvl="0"/>
            <a:endParaRPr/>
          </a:p>
        </p:txBody>
      </p:sp>
      <p:sp>
        <p:nvSpPr>
          <p:cNvPr id="204" name="Shape 204"/>
          <p:cNvSpPr>
            <a:spLocks noGrp="1"/>
          </p:cNvSpPr>
          <p:nvPr>
            <p:ph type="body" sz="quarter" idx="1"/>
          </p:nvPr>
        </p:nvSpPr>
        <p:spPr>
          <a:prstGeom prst="rect">
            <a:avLst/>
          </a:prstGeom>
        </p:spPr>
        <p:txBody>
          <a:bodyPr/>
          <a:lstStyle>
            <a:lvl1pPr defTabSz="914400">
              <a:lnSpc>
                <a:spcPct val="100000"/>
              </a:lnSpc>
              <a:defRPr sz="1200">
                <a:latin typeface="Calibri"/>
                <a:ea typeface="Calibri"/>
                <a:cs typeface="Calibri"/>
                <a:sym typeface="Calibri"/>
              </a:defRPr>
            </a:lvl1pPr>
          </a:lstStyle>
          <a:p>
            <a:pPr lvl="0">
              <a:defRPr sz="1800"/>
            </a:pPr>
            <a:endParaRPr dirty="0"/>
          </a:p>
        </p:txBody>
      </p:sp>
    </p:spTree>
    <p:extLst>
      <p:ext uri="{BB962C8B-B14F-4D97-AF65-F5344CB8AC3E}">
        <p14:creationId xmlns:p14="http://schemas.microsoft.com/office/powerpoint/2010/main" val="22679802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 name="Shape 203"/>
          <p:cNvSpPr>
            <a:spLocks noGrp="1" noRot="1" noChangeAspect="1"/>
          </p:cNvSpPr>
          <p:nvPr>
            <p:ph type="sldImg"/>
          </p:nvPr>
        </p:nvSpPr>
        <p:spPr>
          <a:prstGeom prst="rect">
            <a:avLst/>
          </a:prstGeom>
        </p:spPr>
        <p:txBody>
          <a:bodyPr/>
          <a:lstStyle/>
          <a:p>
            <a:pPr lvl="0"/>
            <a:endParaRPr/>
          </a:p>
        </p:txBody>
      </p:sp>
      <p:sp>
        <p:nvSpPr>
          <p:cNvPr id="204" name="Shape 204"/>
          <p:cNvSpPr>
            <a:spLocks noGrp="1"/>
          </p:cNvSpPr>
          <p:nvPr>
            <p:ph type="body" sz="quarter" idx="1"/>
          </p:nvPr>
        </p:nvSpPr>
        <p:spPr>
          <a:prstGeom prst="rect">
            <a:avLst/>
          </a:prstGeom>
        </p:spPr>
        <p:txBody>
          <a:bodyPr/>
          <a:lstStyle>
            <a:lvl1pPr defTabSz="914400">
              <a:lnSpc>
                <a:spcPct val="100000"/>
              </a:lnSpc>
              <a:defRPr sz="1200">
                <a:latin typeface="Calibri"/>
                <a:ea typeface="Calibri"/>
                <a:cs typeface="Calibri"/>
                <a:sym typeface="Calibri"/>
              </a:defRPr>
            </a:lvl1pPr>
          </a:lstStyle>
          <a:p>
            <a:pPr lvl="0">
              <a:defRPr sz="1800"/>
            </a:pPr>
            <a:endParaRPr dirty="0"/>
          </a:p>
        </p:txBody>
      </p:sp>
    </p:spTree>
    <p:extLst>
      <p:ext uri="{BB962C8B-B14F-4D97-AF65-F5344CB8AC3E}">
        <p14:creationId xmlns:p14="http://schemas.microsoft.com/office/powerpoint/2010/main" val="7571669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 name="Shape 203"/>
          <p:cNvSpPr>
            <a:spLocks noGrp="1" noRot="1" noChangeAspect="1"/>
          </p:cNvSpPr>
          <p:nvPr>
            <p:ph type="sldImg"/>
          </p:nvPr>
        </p:nvSpPr>
        <p:spPr>
          <a:prstGeom prst="rect">
            <a:avLst/>
          </a:prstGeom>
        </p:spPr>
        <p:txBody>
          <a:bodyPr/>
          <a:lstStyle/>
          <a:p>
            <a:pPr lvl="0"/>
            <a:endParaRPr/>
          </a:p>
        </p:txBody>
      </p:sp>
      <p:sp>
        <p:nvSpPr>
          <p:cNvPr id="204" name="Shape 204"/>
          <p:cNvSpPr>
            <a:spLocks noGrp="1"/>
          </p:cNvSpPr>
          <p:nvPr>
            <p:ph type="body" sz="quarter" idx="1"/>
          </p:nvPr>
        </p:nvSpPr>
        <p:spPr>
          <a:prstGeom prst="rect">
            <a:avLst/>
          </a:prstGeom>
        </p:spPr>
        <p:txBody>
          <a:bodyPr/>
          <a:lstStyle>
            <a:lvl1pPr defTabSz="914400">
              <a:lnSpc>
                <a:spcPct val="100000"/>
              </a:lnSpc>
              <a:defRPr sz="1200">
                <a:latin typeface="Calibri"/>
                <a:ea typeface="Calibri"/>
                <a:cs typeface="Calibri"/>
                <a:sym typeface="Calibri"/>
              </a:defRPr>
            </a:lvl1pPr>
          </a:lstStyle>
          <a:p>
            <a:pPr lvl="0">
              <a:defRPr sz="1800"/>
            </a:pPr>
            <a:endParaRPr dirty="0"/>
          </a:p>
        </p:txBody>
      </p:sp>
    </p:spTree>
    <p:extLst>
      <p:ext uri="{BB962C8B-B14F-4D97-AF65-F5344CB8AC3E}">
        <p14:creationId xmlns:p14="http://schemas.microsoft.com/office/powerpoint/2010/main" val="10716858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7" name="Shape 7"/>
          <p:cNvSpPr>
            <a:spLocks noGrp="1"/>
          </p:cNvSpPr>
          <p:nvPr>
            <p:ph type="title"/>
          </p:nvPr>
        </p:nvSpPr>
        <p:spPr>
          <a:xfrm>
            <a:off x="422030" y="0"/>
            <a:ext cx="8229601" cy="3200400"/>
          </a:xfrm>
          <a:prstGeom prst="rect">
            <a:avLst/>
          </a:prstGeom>
        </p:spPr>
        <p:txBody>
          <a:bodyPr lIns="0" tIns="0" rIns="0" bIns="0" anchor="b"/>
          <a:lstStyle>
            <a:lvl1pPr>
              <a:defRPr sz="4800" cap="all">
                <a:solidFill>
                  <a:srgbClr val="254061"/>
                </a:solidFill>
                <a:effectLst>
                  <a:outerShdw blurRad="127000" dist="200000" dir="2700000" rotWithShape="0">
                    <a:srgbClr val="000000">
                      <a:alpha val="30000"/>
                    </a:srgbClr>
                  </a:outerShdw>
                </a:effectLst>
              </a:defRPr>
            </a:lvl1pPr>
          </a:lstStyle>
          <a:p>
            <a:pPr lvl="0">
              <a:defRPr sz="1800" b="0" cap="none">
                <a:solidFill>
                  <a:srgbClr val="000000"/>
                </a:solidFill>
                <a:effectLst/>
              </a:defRPr>
            </a:pPr>
            <a:r>
              <a:rPr sz="4800" b="1" cap="all">
                <a:solidFill>
                  <a:srgbClr val="254061"/>
                </a:solidFill>
                <a:effectLst>
                  <a:outerShdw blurRad="127000" dist="200000" dir="2700000" rotWithShape="0">
                    <a:srgbClr val="000000">
                      <a:alpha val="30000"/>
                    </a:srgbClr>
                  </a:outerShdw>
                </a:effectLst>
              </a:rPr>
              <a:t>Click to edit Master title style</a:t>
            </a:r>
          </a:p>
        </p:txBody>
      </p:sp>
      <p:sp>
        <p:nvSpPr>
          <p:cNvPr id="8" name="Shape 8"/>
          <p:cNvSpPr>
            <a:spLocks noGrp="1"/>
          </p:cNvSpPr>
          <p:nvPr>
            <p:ph type="sldNum" sz="quarter" idx="2"/>
          </p:nvPr>
        </p:nvSpPr>
        <p:spPr>
          <a:xfrm>
            <a:off x="8229600" y="6603999"/>
            <a:ext cx="457200" cy="177801"/>
          </a:xfrm>
          <a:prstGeom prst="rect">
            <a:avLst/>
          </a:prstGeom>
        </p:spPr>
        <p:txBody>
          <a:bodyPr/>
          <a:lstStyle/>
          <a:p>
            <a:pPr lvl="0"/>
            <a:fld id="{86CB4B4D-7CA3-9044-876B-883B54F8677D}" type="slidenum">
              <a:t>‹#›</a:t>
            </a:fld>
            <a:endParaRPr/>
          </a:p>
        </p:txBody>
      </p:sp>
      <p:sp>
        <p:nvSpPr>
          <p:cNvPr id="9" name="Shape 9"/>
          <p:cNvSpPr>
            <a:spLocks noGrp="1"/>
          </p:cNvSpPr>
          <p:nvPr>
            <p:ph type="body" idx="1"/>
          </p:nvPr>
        </p:nvSpPr>
        <p:spPr>
          <a:xfrm>
            <a:off x="1371600" y="3331698"/>
            <a:ext cx="6400800" cy="3467101"/>
          </a:xfrm>
          <a:prstGeom prst="rect">
            <a:avLst/>
          </a:prstGeom>
        </p:spPr>
        <p:txBody>
          <a:bodyPr/>
          <a:lstStyle>
            <a:lvl1pPr marL="0" indent="0" algn="ctr">
              <a:buClrTx/>
              <a:buSzTx/>
              <a:buFontTx/>
              <a:buNone/>
            </a:lvl1pPr>
          </a:lstStyle>
          <a:p>
            <a:pPr lvl="0">
              <a:defRPr sz="1800">
                <a:solidFill>
                  <a:srgbClr val="000000"/>
                </a:solidFill>
              </a:defRPr>
            </a:pPr>
            <a:r>
              <a:rPr sz="2800">
                <a:solidFill>
                  <a:srgbClr val="FFFFFF"/>
                </a:solidFill>
              </a:rPr>
              <a:t>Click to edit Master subtitle style</a:t>
            </a: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Comparison">
    <p:bg>
      <p:bgPr>
        <a:solidFill>
          <a:srgbClr val="FFFFFF"/>
        </a:solidFill>
        <a:effectLst/>
      </p:bgPr>
    </p:bg>
    <p:spTree>
      <p:nvGrpSpPr>
        <p:cNvPr id="1" name=""/>
        <p:cNvGrpSpPr/>
        <p:nvPr/>
      </p:nvGrpSpPr>
      <p:grpSpPr>
        <a:xfrm>
          <a:off x="0" y="0"/>
          <a:ext cx="0" cy="0"/>
          <a:chOff x="0" y="0"/>
          <a:chExt cx="0" cy="0"/>
        </a:xfrm>
      </p:grpSpPr>
      <p:sp>
        <p:nvSpPr>
          <p:cNvPr id="40" name="Shape 40"/>
          <p:cNvSpPr>
            <a:spLocks noGrp="1"/>
          </p:cNvSpPr>
          <p:nvPr>
            <p:ph type="title"/>
          </p:nvPr>
        </p:nvSpPr>
        <p:spPr>
          <a:xfrm>
            <a:off x="630237" y="365125"/>
            <a:ext cx="7886701" cy="1325563"/>
          </a:xfrm>
          <a:prstGeom prst="rect">
            <a:avLst/>
          </a:prstGeom>
        </p:spPr>
        <p:txBody>
          <a:bodyPr/>
          <a:lstStyle>
            <a:lvl1pPr algn="l">
              <a:lnSpc>
                <a:spcPct val="90000"/>
              </a:lnSpc>
              <a:defRPr sz="4400" b="0">
                <a:solidFill>
                  <a:srgbClr val="000000"/>
                </a:solidFill>
                <a:latin typeface="Calibri Light"/>
                <a:ea typeface="Calibri Light"/>
                <a:cs typeface="Calibri Light"/>
                <a:sym typeface="Calibri Light"/>
              </a:defRPr>
            </a:lvl1pPr>
          </a:lstStyle>
          <a:p>
            <a:pPr lvl="0">
              <a:defRPr sz="1800"/>
            </a:pPr>
            <a:r>
              <a:rPr sz="4400"/>
              <a:t>Click to edit Master title style</a:t>
            </a:r>
          </a:p>
        </p:txBody>
      </p:sp>
      <p:sp>
        <p:nvSpPr>
          <p:cNvPr id="41" name="Shape 41"/>
          <p:cNvSpPr>
            <a:spLocks noGrp="1"/>
          </p:cNvSpPr>
          <p:nvPr>
            <p:ph type="body" idx="1"/>
          </p:nvPr>
        </p:nvSpPr>
        <p:spPr>
          <a:xfrm>
            <a:off x="630237" y="1681163"/>
            <a:ext cx="3868739" cy="823913"/>
          </a:xfrm>
          <a:prstGeom prst="rect">
            <a:avLst/>
          </a:prstGeom>
        </p:spPr>
        <p:txBody>
          <a:bodyPr anchor="b"/>
          <a:lstStyle>
            <a:lvl1pPr marL="0" indent="0">
              <a:lnSpc>
                <a:spcPct val="90000"/>
              </a:lnSpc>
              <a:spcBef>
                <a:spcPts val="1000"/>
              </a:spcBef>
              <a:buClrTx/>
              <a:buSzTx/>
              <a:buFontTx/>
              <a:buNone/>
              <a:defRPr sz="2400" b="1">
                <a:solidFill>
                  <a:srgbClr val="000000"/>
                </a:solidFill>
                <a:latin typeface="Calibri"/>
                <a:ea typeface="Calibri"/>
                <a:cs typeface="Calibri"/>
                <a:sym typeface="Calibri"/>
              </a:defRPr>
            </a:lvl1pPr>
          </a:lstStyle>
          <a:p>
            <a:pPr lvl="0">
              <a:defRPr sz="1800" b="0"/>
            </a:pPr>
            <a:r>
              <a:rPr sz="2400" b="1"/>
              <a:t>Click to edit Master text styles</a:t>
            </a:r>
          </a:p>
        </p:txBody>
      </p:sp>
      <p:sp>
        <p:nvSpPr>
          <p:cNvPr id="42" name="Shape 42"/>
          <p:cNvSpPr>
            <a:spLocks noGrp="1"/>
          </p:cNvSpPr>
          <p:nvPr>
            <p:ph type="sldNum" sz="quarter" idx="2"/>
          </p:nvPr>
        </p:nvSpPr>
        <p:spPr>
          <a:xfrm>
            <a:off x="6457950" y="6404292"/>
            <a:ext cx="2057400" cy="269241"/>
          </a:xfrm>
          <a:prstGeom prst="rect">
            <a:avLst/>
          </a:prstGeom>
        </p:spPr>
        <p:txBody>
          <a:bodyPr lIns="45719" tIns="45719" rIns="45719" bIns="45719" anchor="ctr"/>
          <a:lstStyle>
            <a:lvl1pPr>
              <a:defRPr>
                <a:solidFill>
                  <a:srgbClr val="888888"/>
                </a:solidFill>
                <a:latin typeface="Calibri"/>
                <a:ea typeface="Calibri"/>
                <a:cs typeface="Calibri"/>
                <a:sym typeface="Calibri"/>
              </a:defRPr>
            </a:lvl1pPr>
          </a:lstStyle>
          <a:p>
            <a:pPr lvl="0"/>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Title Only">
    <p:bg>
      <p:bgPr>
        <a:solidFill>
          <a:srgbClr val="FFFFFF"/>
        </a:solidFill>
        <a:effectLst/>
      </p:bgPr>
    </p:bg>
    <p:spTree>
      <p:nvGrpSpPr>
        <p:cNvPr id="1" name=""/>
        <p:cNvGrpSpPr/>
        <p:nvPr/>
      </p:nvGrpSpPr>
      <p:grpSpPr>
        <a:xfrm>
          <a:off x="0" y="0"/>
          <a:ext cx="0" cy="0"/>
          <a:chOff x="0" y="0"/>
          <a:chExt cx="0" cy="0"/>
        </a:xfrm>
      </p:grpSpPr>
      <p:sp>
        <p:nvSpPr>
          <p:cNvPr id="44" name="Shape 44"/>
          <p:cNvSpPr>
            <a:spLocks noGrp="1"/>
          </p:cNvSpPr>
          <p:nvPr>
            <p:ph type="title"/>
          </p:nvPr>
        </p:nvSpPr>
        <p:spPr>
          <a:xfrm>
            <a:off x="628650" y="365125"/>
            <a:ext cx="7886700" cy="1325563"/>
          </a:xfrm>
          <a:prstGeom prst="rect">
            <a:avLst/>
          </a:prstGeom>
        </p:spPr>
        <p:txBody>
          <a:bodyPr/>
          <a:lstStyle>
            <a:lvl1pPr algn="l">
              <a:lnSpc>
                <a:spcPct val="90000"/>
              </a:lnSpc>
              <a:defRPr sz="4400" b="0">
                <a:solidFill>
                  <a:srgbClr val="000000"/>
                </a:solidFill>
                <a:latin typeface="Calibri Light"/>
                <a:ea typeface="Calibri Light"/>
                <a:cs typeface="Calibri Light"/>
                <a:sym typeface="Calibri Light"/>
              </a:defRPr>
            </a:lvl1pPr>
          </a:lstStyle>
          <a:p>
            <a:pPr lvl="0">
              <a:defRPr sz="1800"/>
            </a:pPr>
            <a:r>
              <a:rPr sz="4400"/>
              <a:t>Click to edit Master title style</a:t>
            </a:r>
          </a:p>
        </p:txBody>
      </p:sp>
      <p:sp>
        <p:nvSpPr>
          <p:cNvPr id="45" name="Shape 45"/>
          <p:cNvSpPr>
            <a:spLocks noGrp="1"/>
          </p:cNvSpPr>
          <p:nvPr>
            <p:ph type="sldNum" sz="quarter" idx="2"/>
          </p:nvPr>
        </p:nvSpPr>
        <p:spPr>
          <a:xfrm>
            <a:off x="6457950" y="6404292"/>
            <a:ext cx="2057400" cy="269241"/>
          </a:xfrm>
          <a:prstGeom prst="rect">
            <a:avLst/>
          </a:prstGeom>
        </p:spPr>
        <p:txBody>
          <a:bodyPr lIns="45719" tIns="45719" rIns="45719" bIns="45719" anchor="ctr"/>
          <a:lstStyle>
            <a:lvl1pPr>
              <a:defRPr>
                <a:solidFill>
                  <a:srgbClr val="888888"/>
                </a:solidFill>
                <a:latin typeface="Calibri"/>
                <a:ea typeface="Calibri"/>
                <a:cs typeface="Calibri"/>
                <a:sym typeface="Calibri"/>
              </a:defRPr>
            </a:lvl1pPr>
          </a:lstStyle>
          <a:p>
            <a:pPr lvl="0"/>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Blank">
    <p:bg>
      <p:bgPr>
        <a:solidFill>
          <a:srgbClr val="FFFFFF"/>
        </a:solidFill>
        <a:effectLst/>
      </p:bgPr>
    </p:bg>
    <p:spTree>
      <p:nvGrpSpPr>
        <p:cNvPr id="1" name=""/>
        <p:cNvGrpSpPr/>
        <p:nvPr/>
      </p:nvGrpSpPr>
      <p:grpSpPr>
        <a:xfrm>
          <a:off x="0" y="0"/>
          <a:ext cx="0" cy="0"/>
          <a:chOff x="0" y="0"/>
          <a:chExt cx="0" cy="0"/>
        </a:xfrm>
      </p:grpSpPr>
      <p:sp>
        <p:nvSpPr>
          <p:cNvPr id="47" name="Shape 47"/>
          <p:cNvSpPr>
            <a:spLocks noGrp="1"/>
          </p:cNvSpPr>
          <p:nvPr>
            <p:ph type="sldNum" sz="quarter" idx="2"/>
          </p:nvPr>
        </p:nvSpPr>
        <p:spPr>
          <a:xfrm>
            <a:off x="6457950" y="6404292"/>
            <a:ext cx="2057400" cy="269241"/>
          </a:xfrm>
          <a:prstGeom prst="rect">
            <a:avLst/>
          </a:prstGeom>
        </p:spPr>
        <p:txBody>
          <a:bodyPr lIns="45719" tIns="45719" rIns="45719" bIns="45719" anchor="ctr"/>
          <a:lstStyle>
            <a:lvl1pPr>
              <a:defRPr>
                <a:solidFill>
                  <a:srgbClr val="888888"/>
                </a:solidFill>
                <a:latin typeface="Calibri"/>
                <a:ea typeface="Calibri"/>
                <a:cs typeface="Calibri"/>
                <a:sym typeface="Calibri"/>
              </a:defRPr>
            </a:lvl1pPr>
          </a:lstStyle>
          <a:p>
            <a:pPr lvl="0"/>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Content with Caption">
    <p:bg>
      <p:bgPr>
        <a:solidFill>
          <a:srgbClr val="FFFFFF"/>
        </a:solidFill>
        <a:effectLst/>
      </p:bgPr>
    </p:bg>
    <p:spTree>
      <p:nvGrpSpPr>
        <p:cNvPr id="1" name=""/>
        <p:cNvGrpSpPr/>
        <p:nvPr/>
      </p:nvGrpSpPr>
      <p:grpSpPr>
        <a:xfrm>
          <a:off x="0" y="0"/>
          <a:ext cx="0" cy="0"/>
          <a:chOff x="0" y="0"/>
          <a:chExt cx="0" cy="0"/>
        </a:xfrm>
      </p:grpSpPr>
      <p:sp>
        <p:nvSpPr>
          <p:cNvPr id="49" name="Shape 49"/>
          <p:cNvSpPr>
            <a:spLocks noGrp="1"/>
          </p:cNvSpPr>
          <p:nvPr>
            <p:ph type="title"/>
          </p:nvPr>
        </p:nvSpPr>
        <p:spPr>
          <a:xfrm>
            <a:off x="630237" y="0"/>
            <a:ext cx="2949576" cy="2057400"/>
          </a:xfrm>
          <a:prstGeom prst="rect">
            <a:avLst/>
          </a:prstGeom>
        </p:spPr>
        <p:txBody>
          <a:bodyPr anchor="b"/>
          <a:lstStyle>
            <a:lvl1pPr algn="l">
              <a:lnSpc>
                <a:spcPct val="90000"/>
              </a:lnSpc>
              <a:defRPr sz="3200" b="0">
                <a:solidFill>
                  <a:srgbClr val="000000"/>
                </a:solidFill>
                <a:latin typeface="Calibri Light"/>
                <a:ea typeface="Calibri Light"/>
                <a:cs typeface="Calibri Light"/>
                <a:sym typeface="Calibri Light"/>
              </a:defRPr>
            </a:lvl1pPr>
          </a:lstStyle>
          <a:p>
            <a:pPr lvl="0">
              <a:defRPr sz="1800"/>
            </a:pPr>
            <a:r>
              <a:rPr sz="3200"/>
              <a:t>Click to edit Master title style</a:t>
            </a:r>
          </a:p>
        </p:txBody>
      </p:sp>
      <p:sp>
        <p:nvSpPr>
          <p:cNvPr id="50" name="Shape 50"/>
          <p:cNvSpPr>
            <a:spLocks noGrp="1"/>
          </p:cNvSpPr>
          <p:nvPr>
            <p:ph type="body" idx="1"/>
          </p:nvPr>
        </p:nvSpPr>
        <p:spPr>
          <a:xfrm>
            <a:off x="3887787" y="987425"/>
            <a:ext cx="4629151" cy="5870575"/>
          </a:xfrm>
          <a:prstGeom prst="rect">
            <a:avLst/>
          </a:prstGeom>
        </p:spPr>
        <p:txBody>
          <a:bodyPr/>
          <a:lstStyle>
            <a:lvl1pPr marL="228600" indent="-228600">
              <a:lnSpc>
                <a:spcPct val="90000"/>
              </a:lnSpc>
              <a:spcBef>
                <a:spcPts val="1000"/>
              </a:spcBef>
              <a:buClrTx/>
              <a:buSzPct val="100000"/>
              <a:buChar char="•"/>
              <a:defRPr sz="3200">
                <a:solidFill>
                  <a:srgbClr val="000000"/>
                </a:solidFill>
                <a:latin typeface="Calibri"/>
                <a:ea typeface="Calibri"/>
                <a:cs typeface="Calibri"/>
                <a:sym typeface="Calibri"/>
              </a:defRPr>
            </a:lvl1pPr>
            <a:lvl2pPr marL="718457" indent="-261257">
              <a:lnSpc>
                <a:spcPct val="90000"/>
              </a:lnSpc>
              <a:spcBef>
                <a:spcPts val="1000"/>
              </a:spcBef>
              <a:buClrTx/>
              <a:buChar char="•"/>
              <a:defRPr sz="3200">
                <a:solidFill>
                  <a:srgbClr val="000000"/>
                </a:solidFill>
                <a:latin typeface="Calibri"/>
                <a:ea typeface="Calibri"/>
                <a:cs typeface="Calibri"/>
                <a:sym typeface="Calibri"/>
              </a:defRPr>
            </a:lvl2pPr>
            <a:lvl3pPr marL="1219200" indent="-304800">
              <a:lnSpc>
                <a:spcPct val="90000"/>
              </a:lnSpc>
              <a:spcBef>
                <a:spcPts val="1000"/>
              </a:spcBef>
              <a:buClrTx/>
              <a:buSzPct val="100000"/>
              <a:buChar char="•"/>
              <a:defRPr sz="3200">
                <a:solidFill>
                  <a:srgbClr val="000000"/>
                </a:solidFill>
                <a:latin typeface="Calibri"/>
                <a:ea typeface="Calibri"/>
                <a:cs typeface="Calibri"/>
                <a:sym typeface="Calibri"/>
              </a:defRPr>
            </a:lvl3pPr>
            <a:lvl4pPr marL="1737360" indent="-365760">
              <a:lnSpc>
                <a:spcPct val="90000"/>
              </a:lnSpc>
              <a:spcBef>
                <a:spcPts val="1000"/>
              </a:spcBef>
              <a:buClrTx/>
              <a:buChar char="•"/>
              <a:defRPr sz="3200">
                <a:solidFill>
                  <a:srgbClr val="000000"/>
                </a:solidFill>
                <a:latin typeface="Calibri"/>
                <a:ea typeface="Calibri"/>
                <a:cs typeface="Calibri"/>
                <a:sym typeface="Calibri"/>
              </a:defRPr>
            </a:lvl4pPr>
            <a:lvl5pPr marL="2194560" indent="-365760">
              <a:lnSpc>
                <a:spcPct val="90000"/>
              </a:lnSpc>
              <a:spcBef>
                <a:spcPts val="1000"/>
              </a:spcBef>
              <a:buClrTx/>
              <a:buChar char="•"/>
              <a:defRPr sz="3200">
                <a:solidFill>
                  <a:srgbClr val="000000"/>
                </a:solidFill>
                <a:latin typeface="Calibri"/>
                <a:ea typeface="Calibri"/>
                <a:cs typeface="Calibri"/>
                <a:sym typeface="Calibri"/>
              </a:defRPr>
            </a:lvl5pPr>
          </a:lstStyle>
          <a:p>
            <a:pPr lvl="0">
              <a:defRPr sz="1800"/>
            </a:pPr>
            <a:r>
              <a:rPr sz="3200"/>
              <a:t>Click to edit Master text styles</a:t>
            </a:r>
          </a:p>
          <a:p>
            <a:pPr lvl="1">
              <a:defRPr sz="1800"/>
            </a:pPr>
            <a:r>
              <a:rPr sz="3200"/>
              <a:t>Second level</a:t>
            </a:r>
          </a:p>
          <a:p>
            <a:pPr lvl="2">
              <a:defRPr sz="1800"/>
            </a:pPr>
            <a:r>
              <a:rPr sz="3200"/>
              <a:t>Third level</a:t>
            </a:r>
          </a:p>
          <a:p>
            <a:pPr lvl="3">
              <a:defRPr sz="1800"/>
            </a:pPr>
            <a:r>
              <a:rPr sz="3200"/>
              <a:t>Fourth level</a:t>
            </a:r>
          </a:p>
          <a:p>
            <a:pPr lvl="4">
              <a:defRPr sz="1800"/>
            </a:pPr>
            <a:r>
              <a:rPr sz="3200"/>
              <a:t>Fifth level</a:t>
            </a:r>
          </a:p>
        </p:txBody>
      </p:sp>
      <p:sp>
        <p:nvSpPr>
          <p:cNvPr id="51" name="Shape 51"/>
          <p:cNvSpPr>
            <a:spLocks noGrp="1"/>
          </p:cNvSpPr>
          <p:nvPr>
            <p:ph type="sldNum" sz="quarter" idx="2"/>
          </p:nvPr>
        </p:nvSpPr>
        <p:spPr>
          <a:xfrm>
            <a:off x="6457950" y="6404292"/>
            <a:ext cx="2057400" cy="269241"/>
          </a:xfrm>
          <a:prstGeom prst="rect">
            <a:avLst/>
          </a:prstGeom>
        </p:spPr>
        <p:txBody>
          <a:bodyPr lIns="45719" tIns="45719" rIns="45719" bIns="45719" anchor="ctr"/>
          <a:lstStyle>
            <a:lvl1pPr>
              <a:defRPr>
                <a:solidFill>
                  <a:srgbClr val="888888"/>
                </a:solidFill>
                <a:latin typeface="Calibri"/>
                <a:ea typeface="Calibri"/>
                <a:cs typeface="Calibri"/>
                <a:sym typeface="Calibri"/>
              </a:defRPr>
            </a:lvl1pPr>
          </a:lstStyle>
          <a:p>
            <a:pPr lvl="0"/>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
  <p:cSld name="Picture with Caption">
    <p:bg>
      <p:bgPr>
        <a:solidFill>
          <a:srgbClr val="FFFFFF"/>
        </a:solidFill>
        <a:effectLst/>
      </p:bgPr>
    </p:bg>
    <p:spTree>
      <p:nvGrpSpPr>
        <p:cNvPr id="1" name=""/>
        <p:cNvGrpSpPr/>
        <p:nvPr/>
      </p:nvGrpSpPr>
      <p:grpSpPr>
        <a:xfrm>
          <a:off x="0" y="0"/>
          <a:ext cx="0" cy="0"/>
          <a:chOff x="0" y="0"/>
          <a:chExt cx="0" cy="0"/>
        </a:xfrm>
      </p:grpSpPr>
      <p:sp>
        <p:nvSpPr>
          <p:cNvPr id="53" name="Shape 53"/>
          <p:cNvSpPr>
            <a:spLocks noGrp="1"/>
          </p:cNvSpPr>
          <p:nvPr>
            <p:ph type="title"/>
          </p:nvPr>
        </p:nvSpPr>
        <p:spPr>
          <a:xfrm>
            <a:off x="630237" y="0"/>
            <a:ext cx="2949576" cy="2057400"/>
          </a:xfrm>
          <a:prstGeom prst="rect">
            <a:avLst/>
          </a:prstGeom>
        </p:spPr>
        <p:txBody>
          <a:bodyPr anchor="b"/>
          <a:lstStyle>
            <a:lvl1pPr algn="l">
              <a:lnSpc>
                <a:spcPct val="90000"/>
              </a:lnSpc>
              <a:defRPr sz="3200" b="0">
                <a:solidFill>
                  <a:srgbClr val="000000"/>
                </a:solidFill>
                <a:latin typeface="Calibri Light"/>
                <a:ea typeface="Calibri Light"/>
                <a:cs typeface="Calibri Light"/>
                <a:sym typeface="Calibri Light"/>
              </a:defRPr>
            </a:lvl1pPr>
          </a:lstStyle>
          <a:p>
            <a:pPr lvl="0">
              <a:defRPr sz="1800"/>
            </a:pPr>
            <a:r>
              <a:rPr sz="3200"/>
              <a:t>Click to edit Master title style</a:t>
            </a:r>
          </a:p>
        </p:txBody>
      </p:sp>
      <p:sp>
        <p:nvSpPr>
          <p:cNvPr id="54" name="Shape 54"/>
          <p:cNvSpPr>
            <a:spLocks noGrp="1"/>
          </p:cNvSpPr>
          <p:nvPr>
            <p:ph type="body" idx="1"/>
          </p:nvPr>
        </p:nvSpPr>
        <p:spPr>
          <a:xfrm>
            <a:off x="630237" y="2057400"/>
            <a:ext cx="2949576" cy="4800600"/>
          </a:xfrm>
          <a:prstGeom prst="rect">
            <a:avLst/>
          </a:prstGeom>
        </p:spPr>
        <p:txBody>
          <a:bodyPr/>
          <a:lstStyle>
            <a:lvl1pPr marL="0" indent="0">
              <a:lnSpc>
                <a:spcPct val="90000"/>
              </a:lnSpc>
              <a:spcBef>
                <a:spcPts val="1000"/>
              </a:spcBef>
              <a:buClrTx/>
              <a:buSzTx/>
              <a:buFontTx/>
              <a:buNone/>
              <a:defRPr sz="1600">
                <a:solidFill>
                  <a:srgbClr val="000000"/>
                </a:solidFill>
                <a:latin typeface="Calibri"/>
                <a:ea typeface="Calibri"/>
                <a:cs typeface="Calibri"/>
                <a:sym typeface="Calibri"/>
              </a:defRPr>
            </a:lvl1pPr>
          </a:lstStyle>
          <a:p>
            <a:pPr lvl="0">
              <a:defRPr sz="1800"/>
            </a:pPr>
            <a:r>
              <a:rPr sz="1600"/>
              <a:t>Click to edit Master text styles</a:t>
            </a:r>
          </a:p>
        </p:txBody>
      </p:sp>
      <p:sp>
        <p:nvSpPr>
          <p:cNvPr id="55" name="Shape 55"/>
          <p:cNvSpPr>
            <a:spLocks noGrp="1"/>
          </p:cNvSpPr>
          <p:nvPr>
            <p:ph type="sldNum" sz="quarter" idx="2"/>
          </p:nvPr>
        </p:nvSpPr>
        <p:spPr>
          <a:xfrm>
            <a:off x="6457950" y="6404292"/>
            <a:ext cx="2057400" cy="269241"/>
          </a:xfrm>
          <a:prstGeom prst="rect">
            <a:avLst/>
          </a:prstGeom>
        </p:spPr>
        <p:txBody>
          <a:bodyPr lIns="45719" tIns="45719" rIns="45719" bIns="45719" anchor="ctr"/>
          <a:lstStyle>
            <a:lvl1pPr>
              <a:defRPr>
                <a:solidFill>
                  <a:srgbClr val="888888"/>
                </a:solidFill>
                <a:latin typeface="Calibri"/>
                <a:ea typeface="Calibri"/>
                <a:cs typeface="Calibri"/>
                <a:sym typeface="Calibri"/>
              </a:defRPr>
            </a:lvl1pPr>
          </a:lstStyle>
          <a:p>
            <a:pPr lvl="0"/>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x">
  <p:cSld name="Title and Vertical Text">
    <p:bg>
      <p:bgPr>
        <a:solidFill>
          <a:srgbClr val="FFFFFF"/>
        </a:solidFill>
        <a:effectLst/>
      </p:bgPr>
    </p:bg>
    <p:spTree>
      <p:nvGrpSpPr>
        <p:cNvPr id="1" name=""/>
        <p:cNvGrpSpPr/>
        <p:nvPr/>
      </p:nvGrpSpPr>
      <p:grpSpPr>
        <a:xfrm>
          <a:off x="0" y="0"/>
          <a:ext cx="0" cy="0"/>
          <a:chOff x="0" y="0"/>
          <a:chExt cx="0" cy="0"/>
        </a:xfrm>
      </p:grpSpPr>
      <p:sp>
        <p:nvSpPr>
          <p:cNvPr id="57" name="Shape 57"/>
          <p:cNvSpPr>
            <a:spLocks noGrp="1"/>
          </p:cNvSpPr>
          <p:nvPr>
            <p:ph type="title"/>
          </p:nvPr>
        </p:nvSpPr>
        <p:spPr>
          <a:xfrm>
            <a:off x="628650" y="230187"/>
            <a:ext cx="7886700" cy="1595439"/>
          </a:xfrm>
          <a:prstGeom prst="rect">
            <a:avLst/>
          </a:prstGeom>
        </p:spPr>
        <p:txBody>
          <a:bodyPr/>
          <a:lstStyle>
            <a:lvl1pPr algn="l">
              <a:lnSpc>
                <a:spcPct val="90000"/>
              </a:lnSpc>
              <a:defRPr sz="4400" b="0">
                <a:solidFill>
                  <a:srgbClr val="000000"/>
                </a:solidFill>
                <a:latin typeface="Calibri Light"/>
                <a:ea typeface="Calibri Light"/>
                <a:cs typeface="Calibri Light"/>
                <a:sym typeface="Calibri Light"/>
              </a:defRPr>
            </a:lvl1pPr>
          </a:lstStyle>
          <a:p>
            <a:pPr lvl="0">
              <a:defRPr sz="1800"/>
            </a:pPr>
            <a:r>
              <a:rPr sz="4400"/>
              <a:t>Click to edit Master title style</a:t>
            </a:r>
          </a:p>
        </p:txBody>
      </p:sp>
      <p:sp>
        <p:nvSpPr>
          <p:cNvPr id="58" name="Shape 58"/>
          <p:cNvSpPr>
            <a:spLocks noGrp="1"/>
          </p:cNvSpPr>
          <p:nvPr>
            <p:ph type="body" idx="1"/>
          </p:nvPr>
        </p:nvSpPr>
        <p:spPr>
          <a:xfrm>
            <a:off x="628650" y="1825625"/>
            <a:ext cx="7886700" cy="5032375"/>
          </a:xfrm>
          <a:prstGeom prst="rect">
            <a:avLst/>
          </a:prstGeom>
        </p:spPr>
        <p:txBody>
          <a:bodyPr/>
          <a:lstStyle>
            <a:lvl1pPr marL="228600" indent="-228600">
              <a:lnSpc>
                <a:spcPct val="90000"/>
              </a:lnSpc>
              <a:spcBef>
                <a:spcPts val="1000"/>
              </a:spcBef>
              <a:buClrTx/>
              <a:buSzPct val="100000"/>
              <a:buChar char="•"/>
              <a:defRPr>
                <a:solidFill>
                  <a:srgbClr val="000000"/>
                </a:solidFill>
                <a:latin typeface="Calibri"/>
                <a:ea typeface="Calibri"/>
                <a:cs typeface="Calibri"/>
                <a:sym typeface="Calibri"/>
              </a:defRPr>
            </a:lvl1pPr>
            <a:lvl2pPr marL="723900" indent="-266700">
              <a:lnSpc>
                <a:spcPct val="90000"/>
              </a:lnSpc>
              <a:spcBef>
                <a:spcPts val="1000"/>
              </a:spcBef>
              <a:buClrTx/>
              <a:buChar char="•"/>
              <a:defRPr>
                <a:solidFill>
                  <a:srgbClr val="000000"/>
                </a:solidFill>
                <a:latin typeface="Calibri"/>
                <a:ea typeface="Calibri"/>
                <a:cs typeface="Calibri"/>
                <a:sym typeface="Calibri"/>
              </a:defRPr>
            </a:lvl2pPr>
            <a:lvl3pPr marL="1234439" indent="-320039">
              <a:lnSpc>
                <a:spcPct val="90000"/>
              </a:lnSpc>
              <a:spcBef>
                <a:spcPts val="1000"/>
              </a:spcBef>
              <a:buClrTx/>
              <a:buSzPct val="100000"/>
              <a:buChar char="•"/>
              <a:defRPr>
                <a:solidFill>
                  <a:srgbClr val="000000"/>
                </a:solidFill>
                <a:latin typeface="Calibri"/>
                <a:ea typeface="Calibri"/>
                <a:cs typeface="Calibri"/>
                <a:sym typeface="Calibri"/>
              </a:defRPr>
            </a:lvl3pPr>
            <a:lvl4pPr marL="1727200" indent="-355600">
              <a:lnSpc>
                <a:spcPct val="90000"/>
              </a:lnSpc>
              <a:spcBef>
                <a:spcPts val="1000"/>
              </a:spcBef>
              <a:buClrTx/>
              <a:buChar char="•"/>
              <a:defRPr>
                <a:solidFill>
                  <a:srgbClr val="000000"/>
                </a:solidFill>
                <a:latin typeface="Calibri"/>
                <a:ea typeface="Calibri"/>
                <a:cs typeface="Calibri"/>
                <a:sym typeface="Calibri"/>
              </a:defRPr>
            </a:lvl4pPr>
            <a:lvl5pPr marL="2184400" indent="-355600">
              <a:lnSpc>
                <a:spcPct val="90000"/>
              </a:lnSpc>
              <a:spcBef>
                <a:spcPts val="1000"/>
              </a:spcBef>
              <a:buClrTx/>
              <a:buChar char="•"/>
              <a:defRPr>
                <a:solidFill>
                  <a:srgbClr val="000000"/>
                </a:solidFill>
                <a:latin typeface="Calibri"/>
                <a:ea typeface="Calibri"/>
                <a:cs typeface="Calibri"/>
                <a:sym typeface="Calibri"/>
              </a:defRPr>
            </a:lvl5pPr>
          </a:lstStyle>
          <a:p>
            <a:pPr lvl="0">
              <a:defRPr sz="1800"/>
            </a:pPr>
            <a:r>
              <a:rPr sz="2800"/>
              <a:t>Click to edit Master text styles</a:t>
            </a:r>
          </a:p>
          <a:p>
            <a:pPr lvl="1">
              <a:defRPr sz="1800"/>
            </a:pPr>
            <a:r>
              <a:rPr sz="2800"/>
              <a:t>Second level</a:t>
            </a:r>
          </a:p>
          <a:p>
            <a:pPr lvl="2">
              <a:defRPr sz="1800"/>
            </a:pPr>
            <a:r>
              <a:rPr sz="2800"/>
              <a:t>Third level</a:t>
            </a:r>
          </a:p>
          <a:p>
            <a:pPr lvl="3">
              <a:defRPr sz="1800"/>
            </a:pPr>
            <a:r>
              <a:rPr sz="2800"/>
              <a:t>Fourth level</a:t>
            </a:r>
          </a:p>
          <a:p>
            <a:pPr lvl="4">
              <a:defRPr sz="1800"/>
            </a:pPr>
            <a:r>
              <a:rPr sz="2800"/>
              <a:t>Fifth level</a:t>
            </a:r>
          </a:p>
        </p:txBody>
      </p:sp>
      <p:sp>
        <p:nvSpPr>
          <p:cNvPr id="59" name="Shape 59"/>
          <p:cNvSpPr>
            <a:spLocks noGrp="1"/>
          </p:cNvSpPr>
          <p:nvPr>
            <p:ph type="sldNum" sz="quarter" idx="2"/>
          </p:nvPr>
        </p:nvSpPr>
        <p:spPr>
          <a:xfrm>
            <a:off x="6457950" y="6404292"/>
            <a:ext cx="2057400" cy="269241"/>
          </a:xfrm>
          <a:prstGeom prst="rect">
            <a:avLst/>
          </a:prstGeom>
        </p:spPr>
        <p:txBody>
          <a:bodyPr lIns="45719" tIns="45719" rIns="45719" bIns="45719" anchor="ctr"/>
          <a:lstStyle>
            <a:lvl1pPr>
              <a:defRPr>
                <a:solidFill>
                  <a:srgbClr val="888888"/>
                </a:solidFill>
                <a:latin typeface="Calibri"/>
                <a:ea typeface="Calibri"/>
                <a:cs typeface="Calibri"/>
                <a:sym typeface="Calibri"/>
              </a:defRPr>
            </a:lvl1pPr>
          </a:lstStyle>
          <a:p>
            <a:pPr lvl="0"/>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x">
  <p:cSld name="Vertical Title and Text">
    <p:bg>
      <p:bgPr>
        <a:solidFill>
          <a:srgbClr val="FFFFFF"/>
        </a:solidFill>
        <a:effectLst/>
      </p:bgPr>
    </p:bg>
    <p:spTree>
      <p:nvGrpSpPr>
        <p:cNvPr id="1" name=""/>
        <p:cNvGrpSpPr/>
        <p:nvPr/>
      </p:nvGrpSpPr>
      <p:grpSpPr>
        <a:xfrm>
          <a:off x="0" y="0"/>
          <a:ext cx="0" cy="0"/>
          <a:chOff x="0" y="0"/>
          <a:chExt cx="0" cy="0"/>
        </a:xfrm>
      </p:grpSpPr>
      <p:sp>
        <p:nvSpPr>
          <p:cNvPr id="61" name="Shape 61"/>
          <p:cNvSpPr>
            <a:spLocks noGrp="1"/>
          </p:cNvSpPr>
          <p:nvPr>
            <p:ph type="title"/>
          </p:nvPr>
        </p:nvSpPr>
        <p:spPr>
          <a:xfrm>
            <a:off x="6543675" y="0"/>
            <a:ext cx="1971675" cy="6542088"/>
          </a:xfrm>
          <a:prstGeom prst="rect">
            <a:avLst/>
          </a:prstGeom>
        </p:spPr>
        <p:txBody>
          <a:bodyPr/>
          <a:lstStyle>
            <a:lvl1pPr algn="l">
              <a:lnSpc>
                <a:spcPct val="90000"/>
              </a:lnSpc>
              <a:defRPr sz="4400" b="0">
                <a:solidFill>
                  <a:srgbClr val="000000"/>
                </a:solidFill>
                <a:latin typeface="Calibri Light"/>
                <a:ea typeface="Calibri Light"/>
                <a:cs typeface="Calibri Light"/>
                <a:sym typeface="Calibri Light"/>
              </a:defRPr>
            </a:lvl1pPr>
          </a:lstStyle>
          <a:p>
            <a:pPr lvl="0">
              <a:defRPr sz="1800"/>
            </a:pPr>
            <a:r>
              <a:rPr sz="4400"/>
              <a:t>Click to edit Master title style</a:t>
            </a:r>
          </a:p>
        </p:txBody>
      </p:sp>
      <p:sp>
        <p:nvSpPr>
          <p:cNvPr id="62" name="Shape 62"/>
          <p:cNvSpPr>
            <a:spLocks noGrp="1"/>
          </p:cNvSpPr>
          <p:nvPr>
            <p:ph type="body" idx="1"/>
          </p:nvPr>
        </p:nvSpPr>
        <p:spPr>
          <a:xfrm>
            <a:off x="628650" y="365125"/>
            <a:ext cx="5762625" cy="6492875"/>
          </a:xfrm>
          <a:prstGeom prst="rect">
            <a:avLst/>
          </a:prstGeom>
        </p:spPr>
        <p:txBody>
          <a:bodyPr/>
          <a:lstStyle>
            <a:lvl1pPr marL="228600" indent="-228600">
              <a:lnSpc>
                <a:spcPct val="90000"/>
              </a:lnSpc>
              <a:spcBef>
                <a:spcPts val="1000"/>
              </a:spcBef>
              <a:buClrTx/>
              <a:buSzPct val="100000"/>
              <a:buChar char="•"/>
              <a:defRPr>
                <a:solidFill>
                  <a:srgbClr val="000000"/>
                </a:solidFill>
                <a:latin typeface="Calibri"/>
                <a:ea typeface="Calibri"/>
                <a:cs typeface="Calibri"/>
                <a:sym typeface="Calibri"/>
              </a:defRPr>
            </a:lvl1pPr>
            <a:lvl2pPr marL="723900" indent="-266700">
              <a:lnSpc>
                <a:spcPct val="90000"/>
              </a:lnSpc>
              <a:spcBef>
                <a:spcPts val="1000"/>
              </a:spcBef>
              <a:buClrTx/>
              <a:buChar char="•"/>
              <a:defRPr>
                <a:solidFill>
                  <a:srgbClr val="000000"/>
                </a:solidFill>
                <a:latin typeface="Calibri"/>
                <a:ea typeface="Calibri"/>
                <a:cs typeface="Calibri"/>
                <a:sym typeface="Calibri"/>
              </a:defRPr>
            </a:lvl2pPr>
            <a:lvl3pPr marL="1234439" indent="-320039">
              <a:lnSpc>
                <a:spcPct val="90000"/>
              </a:lnSpc>
              <a:spcBef>
                <a:spcPts val="1000"/>
              </a:spcBef>
              <a:buClrTx/>
              <a:buSzPct val="100000"/>
              <a:buChar char="•"/>
              <a:defRPr>
                <a:solidFill>
                  <a:srgbClr val="000000"/>
                </a:solidFill>
                <a:latin typeface="Calibri"/>
                <a:ea typeface="Calibri"/>
                <a:cs typeface="Calibri"/>
                <a:sym typeface="Calibri"/>
              </a:defRPr>
            </a:lvl3pPr>
            <a:lvl4pPr marL="1727200" indent="-355600">
              <a:lnSpc>
                <a:spcPct val="90000"/>
              </a:lnSpc>
              <a:spcBef>
                <a:spcPts val="1000"/>
              </a:spcBef>
              <a:buClrTx/>
              <a:buChar char="•"/>
              <a:defRPr>
                <a:solidFill>
                  <a:srgbClr val="000000"/>
                </a:solidFill>
                <a:latin typeface="Calibri"/>
                <a:ea typeface="Calibri"/>
                <a:cs typeface="Calibri"/>
                <a:sym typeface="Calibri"/>
              </a:defRPr>
            </a:lvl4pPr>
            <a:lvl5pPr marL="2184400" indent="-355600">
              <a:lnSpc>
                <a:spcPct val="90000"/>
              </a:lnSpc>
              <a:spcBef>
                <a:spcPts val="1000"/>
              </a:spcBef>
              <a:buClrTx/>
              <a:buChar char="•"/>
              <a:defRPr>
                <a:solidFill>
                  <a:srgbClr val="000000"/>
                </a:solidFill>
                <a:latin typeface="Calibri"/>
                <a:ea typeface="Calibri"/>
                <a:cs typeface="Calibri"/>
                <a:sym typeface="Calibri"/>
              </a:defRPr>
            </a:lvl5pPr>
          </a:lstStyle>
          <a:p>
            <a:pPr lvl="0">
              <a:defRPr sz="1800"/>
            </a:pPr>
            <a:r>
              <a:rPr sz="2800"/>
              <a:t>Click to edit Master text styles</a:t>
            </a:r>
          </a:p>
          <a:p>
            <a:pPr lvl="1">
              <a:defRPr sz="1800"/>
            </a:pPr>
            <a:r>
              <a:rPr sz="2800"/>
              <a:t>Second level</a:t>
            </a:r>
          </a:p>
          <a:p>
            <a:pPr lvl="2">
              <a:defRPr sz="1800"/>
            </a:pPr>
            <a:r>
              <a:rPr sz="2800"/>
              <a:t>Third level</a:t>
            </a:r>
          </a:p>
          <a:p>
            <a:pPr lvl="3">
              <a:defRPr sz="1800"/>
            </a:pPr>
            <a:r>
              <a:rPr sz="2800"/>
              <a:t>Fourth level</a:t>
            </a:r>
          </a:p>
          <a:p>
            <a:pPr lvl="4">
              <a:defRPr sz="1800"/>
            </a:pPr>
            <a:r>
              <a:rPr sz="2800"/>
              <a:t>Fifth level</a:t>
            </a:r>
          </a:p>
        </p:txBody>
      </p:sp>
      <p:sp>
        <p:nvSpPr>
          <p:cNvPr id="63" name="Shape 63"/>
          <p:cNvSpPr>
            <a:spLocks noGrp="1"/>
          </p:cNvSpPr>
          <p:nvPr>
            <p:ph type="sldNum" sz="quarter" idx="2"/>
          </p:nvPr>
        </p:nvSpPr>
        <p:spPr>
          <a:xfrm>
            <a:off x="6457950" y="6404292"/>
            <a:ext cx="2057400" cy="269241"/>
          </a:xfrm>
          <a:prstGeom prst="rect">
            <a:avLst/>
          </a:prstGeom>
        </p:spPr>
        <p:txBody>
          <a:bodyPr lIns="45719" tIns="45719" rIns="45719" bIns="45719" anchor="ctr"/>
          <a:lstStyle>
            <a:lvl1pPr>
              <a:defRPr>
                <a:solidFill>
                  <a:srgbClr val="888888"/>
                </a:solidFill>
                <a:latin typeface="Calibri"/>
                <a:ea typeface="Calibri"/>
                <a:cs typeface="Calibri"/>
                <a:sym typeface="Calibri"/>
              </a:defRPr>
            </a:lvl1pPr>
          </a:lstStyle>
          <a:p>
            <a:pPr lvl="0"/>
            <a:fld id="{86CB4B4D-7CA3-9044-876B-883B54F8677D}" type="slidenum">
              <a:t>‹#›</a:t>
            </a:fld>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x">
  <p:cSld name="Custom Layout">
    <p:bg>
      <p:bgPr>
        <a:solidFill>
          <a:srgbClr val="FFFFFF"/>
        </a:solidFill>
        <a:effectLst/>
      </p:bgPr>
    </p:bg>
    <p:spTree>
      <p:nvGrpSpPr>
        <p:cNvPr id="1" name=""/>
        <p:cNvGrpSpPr/>
        <p:nvPr/>
      </p:nvGrpSpPr>
      <p:grpSpPr>
        <a:xfrm>
          <a:off x="0" y="0"/>
          <a:ext cx="0" cy="0"/>
          <a:chOff x="0" y="0"/>
          <a:chExt cx="0" cy="0"/>
        </a:xfrm>
      </p:grpSpPr>
      <p:sp>
        <p:nvSpPr>
          <p:cNvPr id="65" name="Shape 65"/>
          <p:cNvSpPr>
            <a:spLocks noGrp="1"/>
          </p:cNvSpPr>
          <p:nvPr>
            <p:ph type="title"/>
          </p:nvPr>
        </p:nvSpPr>
        <p:spPr>
          <a:xfrm>
            <a:off x="628650" y="365125"/>
            <a:ext cx="7886700" cy="1325563"/>
          </a:xfrm>
          <a:prstGeom prst="rect">
            <a:avLst/>
          </a:prstGeom>
        </p:spPr>
        <p:txBody>
          <a:bodyPr/>
          <a:lstStyle>
            <a:lvl1pPr algn="l">
              <a:lnSpc>
                <a:spcPct val="90000"/>
              </a:lnSpc>
              <a:defRPr sz="4400" b="0">
                <a:solidFill>
                  <a:srgbClr val="000000"/>
                </a:solidFill>
                <a:latin typeface="Calibri Light"/>
                <a:ea typeface="Calibri Light"/>
                <a:cs typeface="Calibri Light"/>
                <a:sym typeface="Calibri Light"/>
              </a:defRPr>
            </a:lvl1pPr>
          </a:lstStyle>
          <a:p>
            <a:pPr lvl="0">
              <a:defRPr sz="1800"/>
            </a:pPr>
            <a:r>
              <a:rPr sz="4400"/>
              <a:t>Click to edit Master title style</a:t>
            </a:r>
          </a:p>
        </p:txBody>
      </p:sp>
      <p:sp>
        <p:nvSpPr>
          <p:cNvPr id="66" name="Shape 66"/>
          <p:cNvSpPr>
            <a:spLocks noGrp="1"/>
          </p:cNvSpPr>
          <p:nvPr>
            <p:ph type="sldNum" sz="quarter" idx="2"/>
          </p:nvPr>
        </p:nvSpPr>
        <p:spPr>
          <a:xfrm>
            <a:off x="6457950" y="6404292"/>
            <a:ext cx="2057400" cy="269241"/>
          </a:xfrm>
          <a:prstGeom prst="rect">
            <a:avLst/>
          </a:prstGeom>
        </p:spPr>
        <p:txBody>
          <a:bodyPr lIns="45719" tIns="45719" rIns="45719" bIns="45719" anchor="ctr"/>
          <a:lstStyle>
            <a:lvl1pPr>
              <a:defRPr>
                <a:solidFill>
                  <a:srgbClr val="888888"/>
                </a:solidFill>
                <a:latin typeface="Calibri"/>
                <a:ea typeface="Calibri"/>
                <a:cs typeface="Calibri"/>
                <a:sym typeface="Calibri"/>
              </a:defRPr>
            </a:lvl1pPr>
          </a:lstStyle>
          <a:p>
            <a:pPr lvl="0"/>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1" name="Shape 11"/>
          <p:cNvSpPr>
            <a:spLocks noGrp="1"/>
          </p:cNvSpPr>
          <p:nvPr>
            <p:ph type="title"/>
          </p:nvPr>
        </p:nvSpPr>
        <p:spPr>
          <a:prstGeom prst="rect">
            <a:avLst/>
          </a:prstGeom>
        </p:spPr>
        <p:txBody>
          <a:bodyPr/>
          <a:lstStyle/>
          <a:p>
            <a:pPr lvl="0">
              <a:defRPr sz="1800" b="0">
                <a:solidFill>
                  <a:srgbClr val="000000"/>
                </a:solidFill>
              </a:defRPr>
            </a:pPr>
            <a:r>
              <a:rPr sz="4000" b="1">
                <a:solidFill>
                  <a:srgbClr val="FFFF00"/>
                </a:solidFill>
              </a:rPr>
              <a:t>Click to edit Master title style</a:t>
            </a:r>
          </a:p>
        </p:txBody>
      </p:sp>
      <p:sp>
        <p:nvSpPr>
          <p:cNvPr id="12" name="Shape 12"/>
          <p:cNvSpPr>
            <a:spLocks noGrp="1"/>
          </p:cNvSpPr>
          <p:nvPr>
            <p:ph type="body" idx="1"/>
          </p:nvPr>
        </p:nvSpPr>
        <p:spPr>
          <a:prstGeom prst="rect">
            <a:avLst/>
          </a:prstGeom>
        </p:spPr>
        <p:txBody>
          <a:bodyPr/>
          <a:lstStyle/>
          <a:p>
            <a:pPr lvl="0">
              <a:defRPr sz="1800">
                <a:solidFill>
                  <a:srgbClr val="000000"/>
                </a:solidFill>
              </a:defRPr>
            </a:pPr>
            <a:r>
              <a:rPr sz="2800">
                <a:solidFill>
                  <a:srgbClr val="FFFFFF"/>
                </a:solidFill>
              </a:rPr>
              <a:t>Click to edit Master text styles</a:t>
            </a:r>
          </a:p>
          <a:p>
            <a:pPr lvl="1">
              <a:defRPr sz="1800">
                <a:solidFill>
                  <a:srgbClr val="000000"/>
                </a:solidFill>
              </a:defRPr>
            </a:pPr>
            <a:r>
              <a:rPr sz="2800">
                <a:solidFill>
                  <a:srgbClr val="FFFFFF"/>
                </a:solidFill>
              </a:rPr>
              <a:t>Second level</a:t>
            </a:r>
          </a:p>
          <a:p>
            <a:pPr lvl="2">
              <a:defRPr sz="1800">
                <a:solidFill>
                  <a:srgbClr val="000000"/>
                </a:solidFill>
              </a:defRPr>
            </a:pPr>
            <a:r>
              <a:rPr sz="2800">
                <a:solidFill>
                  <a:srgbClr val="FFFFFF"/>
                </a:solidFill>
              </a:rPr>
              <a:t>Third level</a:t>
            </a:r>
          </a:p>
          <a:p>
            <a:pPr lvl="3">
              <a:defRPr sz="1800">
                <a:solidFill>
                  <a:srgbClr val="000000"/>
                </a:solidFill>
              </a:defRPr>
            </a:pPr>
            <a:r>
              <a:rPr sz="2800">
                <a:solidFill>
                  <a:srgbClr val="FFFFFF"/>
                </a:solidFill>
              </a:rPr>
              <a:t>Fourth level</a:t>
            </a:r>
          </a:p>
          <a:p>
            <a:pPr lvl="4">
              <a:defRPr sz="1800">
                <a:solidFill>
                  <a:srgbClr val="000000"/>
                </a:solidFill>
              </a:defRPr>
            </a:pPr>
            <a:r>
              <a:rPr sz="2800">
                <a:solidFill>
                  <a:srgbClr val="FFFFFF"/>
                </a:solidFill>
              </a:rPr>
              <a:t>Fifth level</a:t>
            </a:r>
          </a:p>
        </p:txBody>
      </p:sp>
      <p:sp>
        <p:nvSpPr>
          <p:cNvPr id="13" name="Shape 13"/>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15" name="Shape 15"/>
          <p:cNvSpPr>
            <a:spLocks noGrp="1"/>
          </p:cNvSpPr>
          <p:nvPr>
            <p:ph type="title"/>
          </p:nvPr>
        </p:nvSpPr>
        <p:spPr>
          <a:prstGeom prst="rect">
            <a:avLst/>
          </a:prstGeom>
        </p:spPr>
        <p:txBody>
          <a:bodyPr/>
          <a:lstStyle>
            <a:lvl1pPr>
              <a:defRPr sz="3600">
                <a:effectLst>
                  <a:outerShdw blurRad="38100" dist="38100" dir="2700000" rotWithShape="0">
                    <a:srgbClr val="000000">
                      <a:alpha val="43137"/>
                    </a:srgbClr>
                  </a:outerShdw>
                </a:effectLst>
              </a:defRPr>
            </a:lvl1pPr>
          </a:lstStyle>
          <a:p>
            <a:pPr lvl="0">
              <a:defRPr sz="1800" b="0">
                <a:solidFill>
                  <a:srgbClr val="000000"/>
                </a:solidFill>
                <a:effectLst/>
              </a:defRPr>
            </a:pPr>
            <a:r>
              <a:rPr sz="3600" b="1">
                <a:solidFill>
                  <a:srgbClr val="FFFF00"/>
                </a:solidFill>
                <a:effectLst>
                  <a:outerShdw blurRad="38100" dist="38100" dir="2700000" rotWithShape="0">
                    <a:srgbClr val="000000">
                      <a:alpha val="43137"/>
                    </a:srgbClr>
                  </a:outerShdw>
                </a:effectLst>
              </a:rPr>
              <a:t>Click to edit Master title style</a:t>
            </a:r>
          </a:p>
        </p:txBody>
      </p:sp>
      <p:sp>
        <p:nvSpPr>
          <p:cNvPr id="16" name="Shape 16"/>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18" name="Shape 18"/>
          <p:cNvSpPr>
            <a:spLocks noGrp="1"/>
          </p:cNvSpPr>
          <p:nvPr>
            <p:ph type="title"/>
          </p:nvPr>
        </p:nvSpPr>
        <p:spPr>
          <a:prstGeom prst="rect">
            <a:avLst/>
          </a:prstGeom>
        </p:spPr>
        <p:txBody>
          <a:bodyPr/>
          <a:lstStyle>
            <a:lvl1pPr>
              <a:defRPr sz="3600">
                <a:effectLst>
                  <a:outerShdw blurRad="38100" dist="38100" dir="2700000" rotWithShape="0">
                    <a:srgbClr val="000000">
                      <a:alpha val="43137"/>
                    </a:srgbClr>
                  </a:outerShdw>
                </a:effectLst>
              </a:defRPr>
            </a:lvl1pPr>
          </a:lstStyle>
          <a:p>
            <a:pPr lvl="0">
              <a:defRPr sz="1800" b="0">
                <a:solidFill>
                  <a:srgbClr val="000000"/>
                </a:solidFill>
                <a:effectLst/>
              </a:defRPr>
            </a:pPr>
            <a:r>
              <a:rPr sz="3600" b="1">
                <a:solidFill>
                  <a:srgbClr val="FFFF00"/>
                </a:solidFill>
                <a:effectLst>
                  <a:outerShdw blurRad="38100" dist="38100" dir="2700000" rotWithShape="0">
                    <a:srgbClr val="000000">
                      <a:alpha val="43137"/>
                    </a:srgbClr>
                  </a:outerShdw>
                </a:effectLst>
              </a:rPr>
              <a:t>Click to edit Master title style</a:t>
            </a:r>
          </a:p>
        </p:txBody>
      </p:sp>
      <p:sp>
        <p:nvSpPr>
          <p:cNvPr id="19" name="Shape 19"/>
          <p:cNvSpPr>
            <a:spLocks noGrp="1"/>
          </p:cNvSpPr>
          <p:nvPr>
            <p:ph type="body" idx="1"/>
          </p:nvPr>
        </p:nvSpPr>
        <p:spPr>
          <a:xfrm>
            <a:off x="457200" y="1600200"/>
            <a:ext cx="4038600" cy="5257800"/>
          </a:xfrm>
          <a:prstGeom prst="rect">
            <a:avLst/>
          </a:prstGeom>
        </p:spPr>
        <p:txBody>
          <a:bodyPr/>
          <a:lstStyle>
            <a:lvl1pPr>
              <a:defRPr sz="2600"/>
            </a:lvl1pPr>
            <a:lvl2pPr marL="956691" indent="-371475">
              <a:defRPr sz="2600"/>
            </a:lvl2pPr>
            <a:lvl3pPr marL="1202436" indent="-297180">
              <a:defRPr sz="2600"/>
            </a:lvl3pPr>
            <a:lvl4pPr marL="1434591" indent="-264160">
              <a:defRPr sz="2600"/>
            </a:lvl4pPr>
            <a:lvl5pPr marL="1626616" indent="-264160">
              <a:defRPr sz="2600"/>
            </a:lvl5pPr>
          </a:lstStyle>
          <a:p>
            <a:pPr lvl="0">
              <a:defRPr sz="1800">
                <a:solidFill>
                  <a:srgbClr val="000000"/>
                </a:solidFill>
              </a:defRPr>
            </a:pPr>
            <a:r>
              <a:rPr sz="2600">
                <a:solidFill>
                  <a:srgbClr val="FFFFFF"/>
                </a:solidFill>
              </a:rPr>
              <a:t>Click to edit Master text styles</a:t>
            </a:r>
          </a:p>
          <a:p>
            <a:pPr lvl="1">
              <a:defRPr sz="1800">
                <a:solidFill>
                  <a:srgbClr val="000000"/>
                </a:solidFill>
              </a:defRPr>
            </a:pPr>
            <a:r>
              <a:rPr sz="2600">
                <a:solidFill>
                  <a:srgbClr val="FFFFFF"/>
                </a:solidFill>
              </a:rPr>
              <a:t>Second level</a:t>
            </a:r>
          </a:p>
          <a:p>
            <a:pPr lvl="2">
              <a:defRPr sz="1800">
                <a:solidFill>
                  <a:srgbClr val="000000"/>
                </a:solidFill>
              </a:defRPr>
            </a:pPr>
            <a:r>
              <a:rPr sz="2600">
                <a:solidFill>
                  <a:srgbClr val="FFFFFF"/>
                </a:solidFill>
              </a:rPr>
              <a:t>Third level</a:t>
            </a:r>
          </a:p>
          <a:p>
            <a:pPr lvl="3">
              <a:defRPr sz="1800">
                <a:solidFill>
                  <a:srgbClr val="000000"/>
                </a:solidFill>
              </a:defRPr>
            </a:pPr>
            <a:r>
              <a:rPr sz="2600">
                <a:solidFill>
                  <a:srgbClr val="FFFFFF"/>
                </a:solidFill>
              </a:rPr>
              <a:t>Fourth level</a:t>
            </a:r>
          </a:p>
          <a:p>
            <a:pPr lvl="4">
              <a:defRPr sz="1800">
                <a:solidFill>
                  <a:srgbClr val="000000"/>
                </a:solidFill>
              </a:defRPr>
            </a:pPr>
            <a:r>
              <a:rPr sz="2600">
                <a:solidFill>
                  <a:srgbClr val="FFFFFF"/>
                </a:solidFill>
              </a:rPr>
              <a:t>Fifth level</a:t>
            </a:r>
          </a:p>
        </p:txBody>
      </p:sp>
      <p:sp>
        <p:nvSpPr>
          <p:cNvPr id="20" name="Shape 20"/>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22" name="Shape 22"/>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Title Slide">
    <p:bg>
      <p:bgPr>
        <a:solidFill>
          <a:srgbClr val="FFFFFF"/>
        </a:solidFill>
        <a:effectLst/>
      </p:bgPr>
    </p:bg>
    <p:spTree>
      <p:nvGrpSpPr>
        <p:cNvPr id="1" name=""/>
        <p:cNvGrpSpPr/>
        <p:nvPr/>
      </p:nvGrpSpPr>
      <p:grpSpPr>
        <a:xfrm>
          <a:off x="0" y="0"/>
          <a:ext cx="0" cy="0"/>
          <a:chOff x="0" y="0"/>
          <a:chExt cx="0" cy="0"/>
        </a:xfrm>
      </p:grpSpPr>
      <p:sp>
        <p:nvSpPr>
          <p:cNvPr id="24" name="Shape 24"/>
          <p:cNvSpPr>
            <a:spLocks noGrp="1"/>
          </p:cNvSpPr>
          <p:nvPr>
            <p:ph type="title"/>
          </p:nvPr>
        </p:nvSpPr>
        <p:spPr>
          <a:xfrm>
            <a:off x="1143000" y="0"/>
            <a:ext cx="6858000" cy="3509963"/>
          </a:xfrm>
          <a:prstGeom prst="rect">
            <a:avLst/>
          </a:prstGeom>
        </p:spPr>
        <p:txBody>
          <a:bodyPr anchor="b"/>
          <a:lstStyle>
            <a:lvl1pPr>
              <a:lnSpc>
                <a:spcPct val="90000"/>
              </a:lnSpc>
              <a:defRPr sz="6000" b="0">
                <a:solidFill>
                  <a:srgbClr val="000000"/>
                </a:solidFill>
                <a:latin typeface="Calibri Light"/>
                <a:ea typeface="Calibri Light"/>
                <a:cs typeface="Calibri Light"/>
                <a:sym typeface="Calibri Light"/>
              </a:defRPr>
            </a:lvl1pPr>
          </a:lstStyle>
          <a:p>
            <a:pPr lvl="0">
              <a:defRPr sz="1800"/>
            </a:pPr>
            <a:r>
              <a:rPr sz="6000"/>
              <a:t>Click to edit Master title style</a:t>
            </a:r>
          </a:p>
        </p:txBody>
      </p:sp>
      <p:sp>
        <p:nvSpPr>
          <p:cNvPr id="25" name="Shape 25"/>
          <p:cNvSpPr>
            <a:spLocks noGrp="1"/>
          </p:cNvSpPr>
          <p:nvPr>
            <p:ph type="body" idx="1"/>
          </p:nvPr>
        </p:nvSpPr>
        <p:spPr>
          <a:xfrm>
            <a:off x="1143000" y="3602037"/>
            <a:ext cx="6858000" cy="3255963"/>
          </a:xfrm>
          <a:prstGeom prst="rect">
            <a:avLst/>
          </a:prstGeom>
        </p:spPr>
        <p:txBody>
          <a:bodyPr/>
          <a:lstStyle>
            <a:lvl1pPr marL="0" indent="0" algn="ctr">
              <a:lnSpc>
                <a:spcPct val="90000"/>
              </a:lnSpc>
              <a:spcBef>
                <a:spcPts val="1000"/>
              </a:spcBef>
              <a:buClrTx/>
              <a:buSzTx/>
              <a:buFontTx/>
              <a:buNone/>
              <a:defRPr sz="2400">
                <a:solidFill>
                  <a:srgbClr val="000000"/>
                </a:solidFill>
                <a:latin typeface="Calibri"/>
                <a:ea typeface="Calibri"/>
                <a:cs typeface="Calibri"/>
                <a:sym typeface="Calibri"/>
              </a:defRPr>
            </a:lvl1pPr>
          </a:lstStyle>
          <a:p>
            <a:pPr lvl="0">
              <a:defRPr sz="1800"/>
            </a:pPr>
            <a:r>
              <a:rPr sz="2400"/>
              <a:t>Click to edit Master subtitle style</a:t>
            </a:r>
          </a:p>
        </p:txBody>
      </p:sp>
      <p:sp>
        <p:nvSpPr>
          <p:cNvPr id="26" name="Shape 26"/>
          <p:cNvSpPr>
            <a:spLocks noGrp="1"/>
          </p:cNvSpPr>
          <p:nvPr>
            <p:ph type="sldNum" sz="quarter" idx="2"/>
          </p:nvPr>
        </p:nvSpPr>
        <p:spPr>
          <a:xfrm>
            <a:off x="6457950" y="6404292"/>
            <a:ext cx="2057400" cy="269241"/>
          </a:xfrm>
          <a:prstGeom prst="rect">
            <a:avLst/>
          </a:prstGeom>
        </p:spPr>
        <p:txBody>
          <a:bodyPr lIns="45719" tIns="45719" rIns="45719" bIns="45719" anchor="ctr"/>
          <a:lstStyle>
            <a:lvl1pPr>
              <a:defRPr>
                <a:solidFill>
                  <a:srgbClr val="888888"/>
                </a:solidFill>
                <a:latin typeface="Calibri"/>
                <a:ea typeface="Calibri"/>
                <a:cs typeface="Calibri"/>
                <a:sym typeface="Calibri"/>
              </a:defRPr>
            </a:lvl1pPr>
          </a:lstStyle>
          <a:p>
            <a:pPr lvl="0"/>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Title and Content">
    <p:bg>
      <p:bgPr>
        <a:solidFill>
          <a:srgbClr val="FFFFFF"/>
        </a:solidFill>
        <a:effectLst/>
      </p:bgPr>
    </p:bg>
    <p:spTree>
      <p:nvGrpSpPr>
        <p:cNvPr id="1" name=""/>
        <p:cNvGrpSpPr/>
        <p:nvPr/>
      </p:nvGrpSpPr>
      <p:grpSpPr>
        <a:xfrm>
          <a:off x="0" y="0"/>
          <a:ext cx="0" cy="0"/>
          <a:chOff x="0" y="0"/>
          <a:chExt cx="0" cy="0"/>
        </a:xfrm>
      </p:grpSpPr>
      <p:sp>
        <p:nvSpPr>
          <p:cNvPr id="28" name="Shape 28"/>
          <p:cNvSpPr>
            <a:spLocks noGrp="1"/>
          </p:cNvSpPr>
          <p:nvPr>
            <p:ph type="title"/>
          </p:nvPr>
        </p:nvSpPr>
        <p:spPr>
          <a:xfrm>
            <a:off x="628650" y="230187"/>
            <a:ext cx="7886700" cy="1595439"/>
          </a:xfrm>
          <a:prstGeom prst="rect">
            <a:avLst/>
          </a:prstGeom>
        </p:spPr>
        <p:txBody>
          <a:bodyPr/>
          <a:lstStyle>
            <a:lvl1pPr algn="l">
              <a:lnSpc>
                <a:spcPct val="90000"/>
              </a:lnSpc>
              <a:defRPr sz="4400" b="0">
                <a:solidFill>
                  <a:srgbClr val="000000"/>
                </a:solidFill>
                <a:latin typeface="Calibri Light"/>
                <a:ea typeface="Calibri Light"/>
                <a:cs typeface="Calibri Light"/>
                <a:sym typeface="Calibri Light"/>
              </a:defRPr>
            </a:lvl1pPr>
          </a:lstStyle>
          <a:p>
            <a:pPr lvl="0">
              <a:defRPr sz="1800"/>
            </a:pPr>
            <a:r>
              <a:rPr sz="4400"/>
              <a:t>Click to edit Master title style</a:t>
            </a:r>
          </a:p>
        </p:txBody>
      </p:sp>
      <p:sp>
        <p:nvSpPr>
          <p:cNvPr id="29" name="Shape 29"/>
          <p:cNvSpPr>
            <a:spLocks noGrp="1"/>
          </p:cNvSpPr>
          <p:nvPr>
            <p:ph type="body" idx="1"/>
          </p:nvPr>
        </p:nvSpPr>
        <p:spPr>
          <a:xfrm>
            <a:off x="628650" y="1825625"/>
            <a:ext cx="7886700" cy="5032375"/>
          </a:xfrm>
          <a:prstGeom prst="rect">
            <a:avLst/>
          </a:prstGeom>
        </p:spPr>
        <p:txBody>
          <a:bodyPr/>
          <a:lstStyle>
            <a:lvl1pPr marL="228600" indent="-228600">
              <a:lnSpc>
                <a:spcPct val="90000"/>
              </a:lnSpc>
              <a:spcBef>
                <a:spcPts val="1000"/>
              </a:spcBef>
              <a:buClrTx/>
              <a:buSzPct val="100000"/>
              <a:buChar char="•"/>
              <a:defRPr>
                <a:solidFill>
                  <a:srgbClr val="000000"/>
                </a:solidFill>
                <a:latin typeface="Calibri"/>
                <a:ea typeface="Calibri"/>
                <a:cs typeface="Calibri"/>
                <a:sym typeface="Calibri"/>
              </a:defRPr>
            </a:lvl1pPr>
            <a:lvl2pPr marL="723900" indent="-266700">
              <a:lnSpc>
                <a:spcPct val="90000"/>
              </a:lnSpc>
              <a:spcBef>
                <a:spcPts val="1000"/>
              </a:spcBef>
              <a:buClrTx/>
              <a:buChar char="•"/>
              <a:defRPr>
                <a:solidFill>
                  <a:srgbClr val="000000"/>
                </a:solidFill>
                <a:latin typeface="Calibri"/>
                <a:ea typeface="Calibri"/>
                <a:cs typeface="Calibri"/>
                <a:sym typeface="Calibri"/>
              </a:defRPr>
            </a:lvl2pPr>
            <a:lvl3pPr marL="1234439" indent="-320039">
              <a:lnSpc>
                <a:spcPct val="90000"/>
              </a:lnSpc>
              <a:spcBef>
                <a:spcPts val="1000"/>
              </a:spcBef>
              <a:buClrTx/>
              <a:buSzPct val="100000"/>
              <a:buChar char="•"/>
              <a:defRPr>
                <a:solidFill>
                  <a:srgbClr val="000000"/>
                </a:solidFill>
                <a:latin typeface="Calibri"/>
                <a:ea typeface="Calibri"/>
                <a:cs typeface="Calibri"/>
                <a:sym typeface="Calibri"/>
              </a:defRPr>
            </a:lvl3pPr>
            <a:lvl4pPr marL="1727200" indent="-355600">
              <a:lnSpc>
                <a:spcPct val="90000"/>
              </a:lnSpc>
              <a:spcBef>
                <a:spcPts val="1000"/>
              </a:spcBef>
              <a:buClrTx/>
              <a:buChar char="•"/>
              <a:defRPr>
                <a:solidFill>
                  <a:srgbClr val="000000"/>
                </a:solidFill>
                <a:latin typeface="Calibri"/>
                <a:ea typeface="Calibri"/>
                <a:cs typeface="Calibri"/>
                <a:sym typeface="Calibri"/>
              </a:defRPr>
            </a:lvl4pPr>
            <a:lvl5pPr marL="2184400" indent="-355600">
              <a:lnSpc>
                <a:spcPct val="90000"/>
              </a:lnSpc>
              <a:spcBef>
                <a:spcPts val="1000"/>
              </a:spcBef>
              <a:buClrTx/>
              <a:buChar char="•"/>
              <a:defRPr>
                <a:solidFill>
                  <a:srgbClr val="000000"/>
                </a:solidFill>
                <a:latin typeface="Calibri"/>
                <a:ea typeface="Calibri"/>
                <a:cs typeface="Calibri"/>
                <a:sym typeface="Calibri"/>
              </a:defRPr>
            </a:lvl5pPr>
          </a:lstStyle>
          <a:p>
            <a:pPr lvl="0">
              <a:defRPr sz="1800"/>
            </a:pPr>
            <a:r>
              <a:rPr sz="2800"/>
              <a:t>Click to edit Master text styles</a:t>
            </a:r>
          </a:p>
          <a:p>
            <a:pPr lvl="1">
              <a:defRPr sz="1800"/>
            </a:pPr>
            <a:r>
              <a:rPr sz="2800"/>
              <a:t>Second level</a:t>
            </a:r>
          </a:p>
          <a:p>
            <a:pPr lvl="2">
              <a:defRPr sz="1800"/>
            </a:pPr>
            <a:r>
              <a:rPr sz="2800"/>
              <a:t>Third level</a:t>
            </a:r>
          </a:p>
          <a:p>
            <a:pPr lvl="3">
              <a:defRPr sz="1800"/>
            </a:pPr>
            <a:r>
              <a:rPr sz="2800"/>
              <a:t>Fourth level</a:t>
            </a:r>
          </a:p>
          <a:p>
            <a:pPr lvl="4">
              <a:defRPr sz="1800"/>
            </a:pPr>
            <a:r>
              <a:rPr sz="2800"/>
              <a:t>Fifth level</a:t>
            </a:r>
          </a:p>
        </p:txBody>
      </p:sp>
      <p:sp>
        <p:nvSpPr>
          <p:cNvPr id="30" name="Shape 30"/>
          <p:cNvSpPr>
            <a:spLocks noGrp="1"/>
          </p:cNvSpPr>
          <p:nvPr>
            <p:ph type="sldNum" sz="quarter" idx="2"/>
          </p:nvPr>
        </p:nvSpPr>
        <p:spPr>
          <a:xfrm>
            <a:off x="6457950" y="6404292"/>
            <a:ext cx="2057400" cy="269241"/>
          </a:xfrm>
          <a:prstGeom prst="rect">
            <a:avLst/>
          </a:prstGeom>
        </p:spPr>
        <p:txBody>
          <a:bodyPr lIns="45719" tIns="45719" rIns="45719" bIns="45719" anchor="ctr"/>
          <a:lstStyle>
            <a:lvl1pPr>
              <a:defRPr>
                <a:solidFill>
                  <a:srgbClr val="888888"/>
                </a:solidFill>
                <a:latin typeface="Calibri"/>
                <a:ea typeface="Calibri"/>
                <a:cs typeface="Calibri"/>
                <a:sym typeface="Calibri"/>
              </a:defRPr>
            </a:lvl1pPr>
          </a:lstStyle>
          <a:p>
            <a:pPr lvl="0"/>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Section Header">
    <p:bg>
      <p:bgPr>
        <a:solidFill>
          <a:srgbClr val="FFFFFF"/>
        </a:solidFill>
        <a:effectLst/>
      </p:bgPr>
    </p:bg>
    <p:spTree>
      <p:nvGrpSpPr>
        <p:cNvPr id="1" name=""/>
        <p:cNvGrpSpPr/>
        <p:nvPr/>
      </p:nvGrpSpPr>
      <p:grpSpPr>
        <a:xfrm>
          <a:off x="0" y="0"/>
          <a:ext cx="0" cy="0"/>
          <a:chOff x="0" y="0"/>
          <a:chExt cx="0" cy="0"/>
        </a:xfrm>
      </p:grpSpPr>
      <p:sp>
        <p:nvSpPr>
          <p:cNvPr id="32" name="Shape 32"/>
          <p:cNvSpPr>
            <a:spLocks noGrp="1"/>
          </p:cNvSpPr>
          <p:nvPr>
            <p:ph type="title"/>
          </p:nvPr>
        </p:nvSpPr>
        <p:spPr>
          <a:xfrm>
            <a:off x="623887" y="0"/>
            <a:ext cx="7886701" cy="4562475"/>
          </a:xfrm>
          <a:prstGeom prst="rect">
            <a:avLst/>
          </a:prstGeom>
        </p:spPr>
        <p:txBody>
          <a:bodyPr anchor="b"/>
          <a:lstStyle>
            <a:lvl1pPr algn="l">
              <a:lnSpc>
                <a:spcPct val="90000"/>
              </a:lnSpc>
              <a:defRPr sz="6000" b="0">
                <a:solidFill>
                  <a:srgbClr val="000000"/>
                </a:solidFill>
                <a:latin typeface="Calibri Light"/>
                <a:ea typeface="Calibri Light"/>
                <a:cs typeface="Calibri Light"/>
                <a:sym typeface="Calibri Light"/>
              </a:defRPr>
            </a:lvl1pPr>
          </a:lstStyle>
          <a:p>
            <a:pPr lvl="0">
              <a:defRPr sz="1800"/>
            </a:pPr>
            <a:r>
              <a:rPr sz="6000"/>
              <a:t>Click to edit Master title style</a:t>
            </a:r>
          </a:p>
        </p:txBody>
      </p:sp>
      <p:sp>
        <p:nvSpPr>
          <p:cNvPr id="33" name="Shape 33"/>
          <p:cNvSpPr>
            <a:spLocks noGrp="1"/>
          </p:cNvSpPr>
          <p:nvPr>
            <p:ph type="body" idx="1"/>
          </p:nvPr>
        </p:nvSpPr>
        <p:spPr>
          <a:xfrm>
            <a:off x="623887" y="4589462"/>
            <a:ext cx="7886701" cy="2268538"/>
          </a:xfrm>
          <a:prstGeom prst="rect">
            <a:avLst/>
          </a:prstGeom>
        </p:spPr>
        <p:txBody>
          <a:bodyPr/>
          <a:lstStyle>
            <a:lvl1pPr marL="0" indent="0">
              <a:lnSpc>
                <a:spcPct val="90000"/>
              </a:lnSpc>
              <a:spcBef>
                <a:spcPts val="1000"/>
              </a:spcBef>
              <a:buClrTx/>
              <a:buSzTx/>
              <a:buFontTx/>
              <a:buNone/>
              <a:defRPr sz="2400">
                <a:solidFill>
                  <a:srgbClr val="888888"/>
                </a:solidFill>
                <a:latin typeface="Calibri"/>
                <a:ea typeface="Calibri"/>
                <a:cs typeface="Calibri"/>
                <a:sym typeface="Calibri"/>
              </a:defRPr>
            </a:lvl1pPr>
          </a:lstStyle>
          <a:p>
            <a:pPr lvl="0">
              <a:defRPr sz="1800">
                <a:solidFill>
                  <a:srgbClr val="000000"/>
                </a:solidFill>
              </a:defRPr>
            </a:pPr>
            <a:r>
              <a:rPr sz="2400">
                <a:solidFill>
                  <a:srgbClr val="888888"/>
                </a:solidFill>
              </a:rPr>
              <a:t>Click to edit Master text styles</a:t>
            </a:r>
          </a:p>
        </p:txBody>
      </p:sp>
      <p:sp>
        <p:nvSpPr>
          <p:cNvPr id="34" name="Shape 34"/>
          <p:cNvSpPr>
            <a:spLocks noGrp="1"/>
          </p:cNvSpPr>
          <p:nvPr>
            <p:ph type="sldNum" sz="quarter" idx="2"/>
          </p:nvPr>
        </p:nvSpPr>
        <p:spPr>
          <a:xfrm>
            <a:off x="6457950" y="6404292"/>
            <a:ext cx="2057400" cy="269241"/>
          </a:xfrm>
          <a:prstGeom prst="rect">
            <a:avLst/>
          </a:prstGeom>
        </p:spPr>
        <p:txBody>
          <a:bodyPr lIns="45719" tIns="45719" rIns="45719" bIns="45719" anchor="ctr"/>
          <a:lstStyle>
            <a:lvl1pPr>
              <a:defRPr>
                <a:solidFill>
                  <a:srgbClr val="888888"/>
                </a:solidFill>
                <a:latin typeface="Calibri"/>
                <a:ea typeface="Calibri"/>
                <a:cs typeface="Calibri"/>
                <a:sym typeface="Calibri"/>
              </a:defRPr>
            </a:lvl1pPr>
          </a:lstStyle>
          <a:p>
            <a:pPr lvl="0"/>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Two Content">
    <p:bg>
      <p:bgPr>
        <a:solidFill>
          <a:srgbClr val="FFFFFF"/>
        </a:solidFill>
        <a:effectLst/>
      </p:bgPr>
    </p:bg>
    <p:spTree>
      <p:nvGrpSpPr>
        <p:cNvPr id="1" name=""/>
        <p:cNvGrpSpPr/>
        <p:nvPr/>
      </p:nvGrpSpPr>
      <p:grpSpPr>
        <a:xfrm>
          <a:off x="0" y="0"/>
          <a:ext cx="0" cy="0"/>
          <a:chOff x="0" y="0"/>
          <a:chExt cx="0" cy="0"/>
        </a:xfrm>
      </p:grpSpPr>
      <p:sp>
        <p:nvSpPr>
          <p:cNvPr id="36" name="Shape 36"/>
          <p:cNvSpPr>
            <a:spLocks noGrp="1"/>
          </p:cNvSpPr>
          <p:nvPr>
            <p:ph type="title"/>
          </p:nvPr>
        </p:nvSpPr>
        <p:spPr>
          <a:xfrm>
            <a:off x="628650" y="230187"/>
            <a:ext cx="7886700" cy="1595439"/>
          </a:xfrm>
          <a:prstGeom prst="rect">
            <a:avLst/>
          </a:prstGeom>
        </p:spPr>
        <p:txBody>
          <a:bodyPr/>
          <a:lstStyle>
            <a:lvl1pPr algn="l">
              <a:lnSpc>
                <a:spcPct val="90000"/>
              </a:lnSpc>
              <a:defRPr sz="4400" b="0">
                <a:solidFill>
                  <a:srgbClr val="000000"/>
                </a:solidFill>
                <a:latin typeface="Calibri Light"/>
                <a:ea typeface="Calibri Light"/>
                <a:cs typeface="Calibri Light"/>
                <a:sym typeface="Calibri Light"/>
              </a:defRPr>
            </a:lvl1pPr>
          </a:lstStyle>
          <a:p>
            <a:pPr lvl="0">
              <a:defRPr sz="1800"/>
            </a:pPr>
            <a:r>
              <a:rPr sz="4400"/>
              <a:t>Click to edit Master title style</a:t>
            </a:r>
          </a:p>
        </p:txBody>
      </p:sp>
      <p:sp>
        <p:nvSpPr>
          <p:cNvPr id="37" name="Shape 37"/>
          <p:cNvSpPr>
            <a:spLocks noGrp="1"/>
          </p:cNvSpPr>
          <p:nvPr>
            <p:ph type="body" idx="1"/>
          </p:nvPr>
        </p:nvSpPr>
        <p:spPr>
          <a:xfrm>
            <a:off x="628650" y="1825625"/>
            <a:ext cx="3867150" cy="5032375"/>
          </a:xfrm>
          <a:prstGeom prst="rect">
            <a:avLst/>
          </a:prstGeom>
        </p:spPr>
        <p:txBody>
          <a:bodyPr/>
          <a:lstStyle>
            <a:lvl1pPr marL="228600" indent="-228600">
              <a:lnSpc>
                <a:spcPct val="90000"/>
              </a:lnSpc>
              <a:spcBef>
                <a:spcPts val="1000"/>
              </a:spcBef>
              <a:buClrTx/>
              <a:buSzPct val="100000"/>
              <a:buChar char="•"/>
              <a:defRPr>
                <a:solidFill>
                  <a:srgbClr val="000000"/>
                </a:solidFill>
                <a:latin typeface="Calibri"/>
                <a:ea typeface="Calibri"/>
                <a:cs typeface="Calibri"/>
                <a:sym typeface="Calibri"/>
              </a:defRPr>
            </a:lvl1pPr>
            <a:lvl2pPr marL="723900" indent="-266700">
              <a:lnSpc>
                <a:spcPct val="90000"/>
              </a:lnSpc>
              <a:spcBef>
                <a:spcPts val="1000"/>
              </a:spcBef>
              <a:buClrTx/>
              <a:buChar char="•"/>
              <a:defRPr>
                <a:solidFill>
                  <a:srgbClr val="000000"/>
                </a:solidFill>
                <a:latin typeface="Calibri"/>
                <a:ea typeface="Calibri"/>
                <a:cs typeface="Calibri"/>
                <a:sym typeface="Calibri"/>
              </a:defRPr>
            </a:lvl2pPr>
            <a:lvl3pPr marL="1234439" indent="-320039">
              <a:lnSpc>
                <a:spcPct val="90000"/>
              </a:lnSpc>
              <a:spcBef>
                <a:spcPts val="1000"/>
              </a:spcBef>
              <a:buClrTx/>
              <a:buSzPct val="100000"/>
              <a:buChar char="•"/>
              <a:defRPr>
                <a:solidFill>
                  <a:srgbClr val="000000"/>
                </a:solidFill>
                <a:latin typeface="Calibri"/>
                <a:ea typeface="Calibri"/>
                <a:cs typeface="Calibri"/>
                <a:sym typeface="Calibri"/>
              </a:defRPr>
            </a:lvl3pPr>
            <a:lvl4pPr marL="1727200" indent="-355600">
              <a:lnSpc>
                <a:spcPct val="90000"/>
              </a:lnSpc>
              <a:spcBef>
                <a:spcPts val="1000"/>
              </a:spcBef>
              <a:buClrTx/>
              <a:buChar char="•"/>
              <a:defRPr>
                <a:solidFill>
                  <a:srgbClr val="000000"/>
                </a:solidFill>
                <a:latin typeface="Calibri"/>
                <a:ea typeface="Calibri"/>
                <a:cs typeface="Calibri"/>
                <a:sym typeface="Calibri"/>
              </a:defRPr>
            </a:lvl4pPr>
            <a:lvl5pPr marL="2184400" indent="-355600">
              <a:lnSpc>
                <a:spcPct val="90000"/>
              </a:lnSpc>
              <a:spcBef>
                <a:spcPts val="1000"/>
              </a:spcBef>
              <a:buClrTx/>
              <a:buChar char="•"/>
              <a:defRPr>
                <a:solidFill>
                  <a:srgbClr val="000000"/>
                </a:solidFill>
                <a:latin typeface="Calibri"/>
                <a:ea typeface="Calibri"/>
                <a:cs typeface="Calibri"/>
                <a:sym typeface="Calibri"/>
              </a:defRPr>
            </a:lvl5pPr>
          </a:lstStyle>
          <a:p>
            <a:pPr lvl="0">
              <a:defRPr sz="1800"/>
            </a:pPr>
            <a:r>
              <a:rPr sz="2800"/>
              <a:t>Click to edit Master text styles</a:t>
            </a:r>
          </a:p>
          <a:p>
            <a:pPr lvl="1">
              <a:defRPr sz="1800"/>
            </a:pPr>
            <a:r>
              <a:rPr sz="2800"/>
              <a:t>Second level</a:t>
            </a:r>
          </a:p>
          <a:p>
            <a:pPr lvl="2">
              <a:defRPr sz="1800"/>
            </a:pPr>
            <a:r>
              <a:rPr sz="2800"/>
              <a:t>Third level</a:t>
            </a:r>
          </a:p>
          <a:p>
            <a:pPr lvl="3">
              <a:defRPr sz="1800"/>
            </a:pPr>
            <a:r>
              <a:rPr sz="2800"/>
              <a:t>Fourth level</a:t>
            </a:r>
          </a:p>
          <a:p>
            <a:pPr lvl="4">
              <a:defRPr sz="1800"/>
            </a:pPr>
            <a:r>
              <a:rPr sz="2800"/>
              <a:t>Fifth level</a:t>
            </a:r>
          </a:p>
        </p:txBody>
      </p:sp>
      <p:sp>
        <p:nvSpPr>
          <p:cNvPr id="38" name="Shape 38"/>
          <p:cNvSpPr>
            <a:spLocks noGrp="1"/>
          </p:cNvSpPr>
          <p:nvPr>
            <p:ph type="sldNum" sz="quarter" idx="2"/>
          </p:nvPr>
        </p:nvSpPr>
        <p:spPr>
          <a:xfrm>
            <a:off x="6457950" y="6404292"/>
            <a:ext cx="2057400" cy="269241"/>
          </a:xfrm>
          <a:prstGeom prst="rect">
            <a:avLst/>
          </a:prstGeom>
        </p:spPr>
        <p:txBody>
          <a:bodyPr lIns="45719" tIns="45719" rIns="45719" bIns="45719" anchor="ctr"/>
          <a:lstStyle>
            <a:lvl1pPr>
              <a:defRPr>
                <a:solidFill>
                  <a:srgbClr val="888888"/>
                </a:solidFill>
                <a:latin typeface="Calibri"/>
                <a:ea typeface="Calibri"/>
                <a:cs typeface="Calibri"/>
                <a:sym typeface="Calibri"/>
              </a:defRPr>
            </a:lvl1pPr>
          </a:lstStyle>
          <a:p>
            <a:pPr lvl="0"/>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5000">
              <a:srgbClr val="000000"/>
            </a:gs>
            <a:gs pos="100000">
              <a:srgbClr val="002850"/>
            </a:gs>
          </a:gsLst>
          <a:lin ang="5400000" scaled="0"/>
        </a:gradFill>
        <a:effectLst/>
      </p:bgPr>
    </p:bg>
    <p:spTree>
      <p:nvGrpSpPr>
        <p:cNvPr id="1" name=""/>
        <p:cNvGrpSpPr/>
        <p:nvPr/>
      </p:nvGrpSpPr>
      <p:grpSpPr>
        <a:xfrm>
          <a:off x="0" y="0"/>
          <a:ext cx="0" cy="0"/>
          <a:chOff x="0" y="0"/>
          <a:chExt cx="0" cy="0"/>
        </a:xfrm>
      </p:grpSpPr>
      <p:sp>
        <p:nvSpPr>
          <p:cNvPr id="2" name="Shape 2"/>
          <p:cNvSpPr/>
          <p:nvPr/>
        </p:nvSpPr>
        <p:spPr>
          <a:xfrm>
            <a:off x="-152400" y="6553200"/>
            <a:ext cx="2971800" cy="2438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lgn="ctr">
              <a:defRPr sz="1000">
                <a:solidFill>
                  <a:srgbClr val="BFBFBF"/>
                </a:solidFill>
                <a:latin typeface="Arial"/>
                <a:ea typeface="Arial"/>
                <a:cs typeface="Arial"/>
                <a:sym typeface="Arial"/>
              </a:defRPr>
            </a:lvl1pPr>
          </a:lstStyle>
          <a:p>
            <a:pPr lvl="0">
              <a:defRPr sz="1800">
                <a:solidFill>
                  <a:srgbClr val="000000"/>
                </a:solidFill>
              </a:defRPr>
            </a:pPr>
            <a:r>
              <a:rPr sz="1000">
                <a:solidFill>
                  <a:srgbClr val="BFBFBF"/>
                </a:solidFill>
              </a:rPr>
              <a:t>© Marc J. Epstein 2017</a:t>
            </a:r>
          </a:p>
        </p:txBody>
      </p:sp>
      <p:sp>
        <p:nvSpPr>
          <p:cNvPr id="3" name="Shape 3"/>
          <p:cNvSpPr>
            <a:spLocks noGrp="1"/>
          </p:cNvSpPr>
          <p:nvPr>
            <p:ph type="title"/>
          </p:nvPr>
        </p:nvSpPr>
        <p:spPr>
          <a:xfrm>
            <a:off x="457200" y="92076"/>
            <a:ext cx="8229600" cy="1508125"/>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normAutofit/>
          </a:bodyPr>
          <a:lstStyle/>
          <a:p>
            <a:pPr lvl="0">
              <a:defRPr sz="1800" b="0">
                <a:solidFill>
                  <a:srgbClr val="000000"/>
                </a:solidFill>
              </a:defRPr>
            </a:pPr>
            <a:r>
              <a:rPr sz="4000" b="1">
                <a:solidFill>
                  <a:srgbClr val="FFFF00"/>
                </a:solidFill>
              </a:rPr>
              <a:t>Click to edit Master title style</a:t>
            </a:r>
          </a:p>
        </p:txBody>
      </p:sp>
      <p:sp>
        <p:nvSpPr>
          <p:cNvPr id="4" name="Shape 4"/>
          <p:cNvSpPr>
            <a:spLocks noGrp="1"/>
          </p:cNvSpPr>
          <p:nvPr>
            <p:ph type="body" idx="1"/>
          </p:nvPr>
        </p:nvSpPr>
        <p:spPr>
          <a:xfrm>
            <a:off x="457200" y="1600200"/>
            <a:ext cx="8229600" cy="5257800"/>
          </a:xfrm>
          <a:prstGeom prst="rect">
            <a:avLst/>
          </a:prstGeom>
          <a:ln w="12700">
            <a:miter lim="400000"/>
          </a:ln>
          <a:extLst>
            <a:ext uri="{C572A759-6A51-4108-AA02-DFA0A04FC94B}">
              <ma14:wrappingTextBoxFlag xmlns="" xmlns:ma14="http://schemas.microsoft.com/office/mac/drawingml/2011/main" val="1"/>
            </a:ext>
          </a:extLst>
        </p:spPr>
        <p:txBody>
          <a:bodyPr lIns="45719" rIns="45719">
            <a:normAutofit/>
          </a:bodyPr>
          <a:lstStyle/>
          <a:p>
            <a:pPr lvl="0">
              <a:defRPr sz="1800">
                <a:solidFill>
                  <a:srgbClr val="000000"/>
                </a:solidFill>
              </a:defRPr>
            </a:pPr>
            <a:r>
              <a:rPr sz="2800">
                <a:solidFill>
                  <a:srgbClr val="FFFFFF"/>
                </a:solidFill>
              </a:rPr>
              <a:t>Click to edit Master text styles</a:t>
            </a:r>
          </a:p>
          <a:p>
            <a:pPr lvl="1">
              <a:defRPr sz="1800">
                <a:solidFill>
                  <a:srgbClr val="000000"/>
                </a:solidFill>
              </a:defRPr>
            </a:pPr>
            <a:r>
              <a:rPr sz="2800">
                <a:solidFill>
                  <a:srgbClr val="FFFFFF"/>
                </a:solidFill>
              </a:rPr>
              <a:t>Second level</a:t>
            </a:r>
          </a:p>
          <a:p>
            <a:pPr lvl="2">
              <a:defRPr sz="1800">
                <a:solidFill>
                  <a:srgbClr val="000000"/>
                </a:solidFill>
              </a:defRPr>
            </a:pPr>
            <a:r>
              <a:rPr sz="2800">
                <a:solidFill>
                  <a:srgbClr val="FFFFFF"/>
                </a:solidFill>
              </a:rPr>
              <a:t>Third level</a:t>
            </a:r>
          </a:p>
          <a:p>
            <a:pPr lvl="3">
              <a:defRPr sz="1800">
                <a:solidFill>
                  <a:srgbClr val="000000"/>
                </a:solidFill>
              </a:defRPr>
            </a:pPr>
            <a:r>
              <a:rPr sz="2800">
                <a:solidFill>
                  <a:srgbClr val="FFFFFF"/>
                </a:solidFill>
              </a:rPr>
              <a:t>Fourth level</a:t>
            </a:r>
          </a:p>
          <a:p>
            <a:pPr lvl="4">
              <a:defRPr sz="1800">
                <a:solidFill>
                  <a:srgbClr val="000000"/>
                </a:solidFill>
              </a:defRPr>
            </a:pPr>
            <a:r>
              <a:rPr sz="2800">
                <a:solidFill>
                  <a:srgbClr val="FFFFFF"/>
                </a:solidFill>
              </a:rPr>
              <a:t>Fifth level</a:t>
            </a:r>
          </a:p>
        </p:txBody>
      </p:sp>
      <p:sp>
        <p:nvSpPr>
          <p:cNvPr id="5" name="Shape 5"/>
          <p:cNvSpPr>
            <a:spLocks noGrp="1"/>
          </p:cNvSpPr>
          <p:nvPr>
            <p:ph type="sldNum" sz="quarter" idx="2"/>
          </p:nvPr>
        </p:nvSpPr>
        <p:spPr>
          <a:xfrm>
            <a:off x="8229600" y="6604000"/>
            <a:ext cx="762000" cy="177801"/>
          </a:xfrm>
          <a:prstGeom prst="rect">
            <a:avLst/>
          </a:prstGeom>
          <a:ln w="12700">
            <a:miter lim="400000"/>
          </a:ln>
        </p:spPr>
        <p:txBody>
          <a:bodyPr lIns="0" tIns="0" rIns="0" bIns="0" anchor="b">
            <a:spAutoFit/>
          </a:bodyPr>
          <a:lstStyle>
            <a:lvl1pPr algn="r">
              <a:defRPr sz="1200">
                <a:solidFill>
                  <a:srgbClr val="81ABE0"/>
                </a:solidFill>
                <a:latin typeface="Arial"/>
                <a:ea typeface="Arial"/>
                <a:cs typeface="Arial"/>
                <a:sym typeface="Arial"/>
              </a:defRPr>
            </a:lvl1pPr>
          </a:lstStyle>
          <a:p>
            <a:pPr lvl="0"/>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ransition spd="med"/>
  <p:txStyles>
    <p:titleStyle>
      <a:lvl1pPr algn="ctr">
        <a:defRPr sz="4000" b="1">
          <a:solidFill>
            <a:srgbClr val="FFFF00"/>
          </a:solidFill>
          <a:latin typeface="Arial"/>
          <a:ea typeface="Arial"/>
          <a:cs typeface="Arial"/>
          <a:sym typeface="Arial"/>
        </a:defRPr>
      </a:lvl1pPr>
      <a:lvl2pPr algn="ctr">
        <a:defRPr sz="4000" b="1">
          <a:solidFill>
            <a:srgbClr val="FFFF00"/>
          </a:solidFill>
          <a:latin typeface="Arial"/>
          <a:ea typeface="Arial"/>
          <a:cs typeface="Arial"/>
          <a:sym typeface="Arial"/>
        </a:defRPr>
      </a:lvl2pPr>
      <a:lvl3pPr algn="ctr">
        <a:defRPr sz="4000" b="1">
          <a:solidFill>
            <a:srgbClr val="FFFF00"/>
          </a:solidFill>
          <a:latin typeface="Arial"/>
          <a:ea typeface="Arial"/>
          <a:cs typeface="Arial"/>
          <a:sym typeface="Arial"/>
        </a:defRPr>
      </a:lvl3pPr>
      <a:lvl4pPr algn="ctr">
        <a:defRPr sz="4000" b="1">
          <a:solidFill>
            <a:srgbClr val="FFFF00"/>
          </a:solidFill>
          <a:latin typeface="Arial"/>
          <a:ea typeface="Arial"/>
          <a:cs typeface="Arial"/>
          <a:sym typeface="Arial"/>
        </a:defRPr>
      </a:lvl4pPr>
      <a:lvl5pPr algn="ctr">
        <a:defRPr sz="4000" b="1">
          <a:solidFill>
            <a:srgbClr val="FFFF00"/>
          </a:solidFill>
          <a:latin typeface="Arial"/>
          <a:ea typeface="Arial"/>
          <a:cs typeface="Arial"/>
          <a:sym typeface="Arial"/>
        </a:defRPr>
      </a:lvl5pPr>
      <a:lvl6pPr algn="ctr">
        <a:defRPr sz="4000" b="1">
          <a:solidFill>
            <a:srgbClr val="FFFF00"/>
          </a:solidFill>
          <a:latin typeface="Arial"/>
          <a:ea typeface="Arial"/>
          <a:cs typeface="Arial"/>
          <a:sym typeface="Arial"/>
        </a:defRPr>
      </a:lvl6pPr>
      <a:lvl7pPr algn="ctr">
        <a:defRPr sz="4000" b="1">
          <a:solidFill>
            <a:srgbClr val="FFFF00"/>
          </a:solidFill>
          <a:latin typeface="Arial"/>
          <a:ea typeface="Arial"/>
          <a:cs typeface="Arial"/>
          <a:sym typeface="Arial"/>
        </a:defRPr>
      </a:lvl7pPr>
      <a:lvl8pPr algn="ctr">
        <a:defRPr sz="4000" b="1">
          <a:solidFill>
            <a:srgbClr val="FFFF00"/>
          </a:solidFill>
          <a:latin typeface="Arial"/>
          <a:ea typeface="Arial"/>
          <a:cs typeface="Arial"/>
          <a:sym typeface="Arial"/>
        </a:defRPr>
      </a:lvl8pPr>
      <a:lvl9pPr algn="ctr">
        <a:defRPr sz="4000" b="1">
          <a:solidFill>
            <a:srgbClr val="FFFF00"/>
          </a:solidFill>
          <a:latin typeface="Arial"/>
          <a:ea typeface="Arial"/>
          <a:cs typeface="Arial"/>
          <a:sym typeface="Arial"/>
        </a:defRPr>
      </a:lvl9pPr>
    </p:titleStyle>
    <p:bodyStyle>
      <a:lvl1pPr marL="517525" indent="-411162">
        <a:spcBef>
          <a:spcPts val="600"/>
        </a:spcBef>
        <a:buClr>
          <a:srgbClr val="E46C0A"/>
        </a:buClr>
        <a:buSzPct val="80000"/>
        <a:buFont typeface="Helvetica"/>
        <a:buChar char="⧫"/>
        <a:defRPr sz="2800">
          <a:solidFill>
            <a:srgbClr val="FFFFFF"/>
          </a:solidFill>
          <a:latin typeface="Arial"/>
          <a:ea typeface="Arial"/>
          <a:cs typeface="Arial"/>
          <a:sym typeface="Arial"/>
        </a:defRPr>
      </a:lvl1pPr>
      <a:lvl2pPr marL="985266" indent="-400050">
        <a:spcBef>
          <a:spcPts val="600"/>
        </a:spcBef>
        <a:buClr>
          <a:srgbClr val="E46C0A"/>
        </a:buClr>
        <a:buSzPct val="100000"/>
        <a:buFont typeface="Helvetica"/>
        <a:buChar char="✓"/>
        <a:defRPr sz="2800">
          <a:solidFill>
            <a:srgbClr val="FFFFFF"/>
          </a:solidFill>
          <a:latin typeface="Arial"/>
          <a:ea typeface="Arial"/>
          <a:cs typeface="Arial"/>
          <a:sym typeface="Arial"/>
        </a:defRPr>
      </a:lvl2pPr>
      <a:lvl3pPr marL="1196201" indent="-290945">
        <a:spcBef>
          <a:spcPts val="600"/>
        </a:spcBef>
        <a:buClr>
          <a:srgbClr val="E46C0A"/>
        </a:buClr>
        <a:buSzPct val="95000"/>
        <a:buFont typeface="Helvetica"/>
        <a:buChar char="⧫"/>
        <a:defRPr sz="2800">
          <a:solidFill>
            <a:srgbClr val="FFFFFF"/>
          </a:solidFill>
          <a:latin typeface="Arial"/>
          <a:ea typeface="Arial"/>
          <a:cs typeface="Arial"/>
          <a:sym typeface="Arial"/>
        </a:defRPr>
      </a:lvl3pPr>
      <a:lvl4pPr marL="1426463" indent="-256032">
        <a:spcBef>
          <a:spcPts val="600"/>
        </a:spcBef>
        <a:buClr>
          <a:srgbClr val="E46C0A"/>
        </a:buClr>
        <a:buSzPct val="100000"/>
        <a:buFont typeface="Helvetica"/>
        <a:buChar char="⧫"/>
        <a:defRPr sz="2800">
          <a:solidFill>
            <a:srgbClr val="FFFFFF"/>
          </a:solidFill>
          <a:latin typeface="Arial"/>
          <a:ea typeface="Arial"/>
          <a:cs typeface="Arial"/>
          <a:sym typeface="Arial"/>
        </a:defRPr>
      </a:lvl4pPr>
      <a:lvl5pPr marL="1618488" indent="-256032">
        <a:spcBef>
          <a:spcPts val="600"/>
        </a:spcBef>
        <a:buClr>
          <a:srgbClr val="E46C0A"/>
        </a:buClr>
        <a:buSzPct val="100000"/>
        <a:buFont typeface="Helvetica"/>
        <a:buChar char="⧫"/>
        <a:defRPr sz="2800">
          <a:solidFill>
            <a:srgbClr val="FFFFFF"/>
          </a:solidFill>
          <a:latin typeface="Arial"/>
          <a:ea typeface="Arial"/>
          <a:cs typeface="Arial"/>
          <a:sym typeface="Arial"/>
        </a:defRPr>
      </a:lvl5pPr>
      <a:lvl6pPr marL="1866392" indent="-284480">
        <a:spcBef>
          <a:spcPts val="600"/>
        </a:spcBef>
        <a:buClr>
          <a:srgbClr val="E46C0A"/>
        </a:buClr>
        <a:buSzPct val="100000"/>
        <a:buFont typeface="Helvetica"/>
        <a:buChar char=""/>
        <a:defRPr sz="2800">
          <a:solidFill>
            <a:srgbClr val="FFFFFF"/>
          </a:solidFill>
          <a:latin typeface="Arial"/>
          <a:ea typeface="Arial"/>
          <a:cs typeface="Arial"/>
          <a:sym typeface="Arial"/>
        </a:defRPr>
      </a:lvl6pPr>
      <a:lvl7pPr marL="2103120" indent="-320039">
        <a:spcBef>
          <a:spcPts val="600"/>
        </a:spcBef>
        <a:buClr>
          <a:srgbClr val="E46C0A"/>
        </a:buClr>
        <a:buSzPct val="100000"/>
        <a:buFont typeface="Helvetica"/>
        <a:buChar char="●"/>
        <a:defRPr sz="2800">
          <a:solidFill>
            <a:srgbClr val="FFFFFF"/>
          </a:solidFill>
          <a:latin typeface="Arial"/>
          <a:ea typeface="Arial"/>
          <a:cs typeface="Arial"/>
          <a:sym typeface="Arial"/>
        </a:defRPr>
      </a:lvl7pPr>
      <a:lvl8pPr marL="2350007" indent="-365759">
        <a:spcBef>
          <a:spcPts val="600"/>
        </a:spcBef>
        <a:buClr>
          <a:srgbClr val="E46C0A"/>
        </a:buClr>
        <a:buSzPct val="100000"/>
        <a:buFont typeface="Helvetica"/>
        <a:buChar char="●"/>
        <a:defRPr sz="2800">
          <a:solidFill>
            <a:srgbClr val="FFFFFF"/>
          </a:solidFill>
          <a:latin typeface="Arial"/>
          <a:ea typeface="Arial"/>
          <a:cs typeface="Arial"/>
          <a:sym typeface="Arial"/>
        </a:defRPr>
      </a:lvl8pPr>
      <a:lvl9pPr marL="2551175" indent="-365759">
        <a:spcBef>
          <a:spcPts val="600"/>
        </a:spcBef>
        <a:buClr>
          <a:srgbClr val="E46C0A"/>
        </a:buClr>
        <a:buSzPct val="100000"/>
        <a:buFont typeface="Helvetica"/>
        <a:buChar char="●"/>
        <a:defRPr sz="2800">
          <a:solidFill>
            <a:srgbClr val="FFFFFF"/>
          </a:solidFill>
          <a:latin typeface="Arial"/>
          <a:ea typeface="Arial"/>
          <a:cs typeface="Arial"/>
          <a:sym typeface="Arial"/>
        </a:defRPr>
      </a:lvl9pPr>
    </p:bodyStyle>
    <p:otherStyle>
      <a:lvl1pPr algn="r">
        <a:defRPr sz="1200">
          <a:solidFill>
            <a:schemeClr val="tx1"/>
          </a:solidFill>
          <a:latin typeface="+mn-lt"/>
          <a:ea typeface="+mn-ea"/>
          <a:cs typeface="+mn-cs"/>
          <a:sym typeface="Arial"/>
        </a:defRPr>
      </a:lvl1pPr>
      <a:lvl2pPr indent="457200" algn="r">
        <a:defRPr sz="1200">
          <a:solidFill>
            <a:schemeClr val="tx1"/>
          </a:solidFill>
          <a:latin typeface="+mn-lt"/>
          <a:ea typeface="+mn-ea"/>
          <a:cs typeface="+mn-cs"/>
          <a:sym typeface="Arial"/>
        </a:defRPr>
      </a:lvl2pPr>
      <a:lvl3pPr indent="914400" algn="r">
        <a:defRPr sz="1200">
          <a:solidFill>
            <a:schemeClr val="tx1"/>
          </a:solidFill>
          <a:latin typeface="+mn-lt"/>
          <a:ea typeface="+mn-ea"/>
          <a:cs typeface="+mn-cs"/>
          <a:sym typeface="Arial"/>
        </a:defRPr>
      </a:lvl3pPr>
      <a:lvl4pPr indent="1371600" algn="r">
        <a:defRPr sz="1200">
          <a:solidFill>
            <a:schemeClr val="tx1"/>
          </a:solidFill>
          <a:latin typeface="+mn-lt"/>
          <a:ea typeface="+mn-ea"/>
          <a:cs typeface="+mn-cs"/>
          <a:sym typeface="Arial"/>
        </a:defRPr>
      </a:lvl4pPr>
      <a:lvl5pPr indent="1828800" algn="r">
        <a:defRPr sz="1200">
          <a:solidFill>
            <a:schemeClr val="tx1"/>
          </a:solidFill>
          <a:latin typeface="+mn-lt"/>
          <a:ea typeface="+mn-ea"/>
          <a:cs typeface="+mn-cs"/>
          <a:sym typeface="Arial"/>
        </a:defRPr>
      </a:lvl5pPr>
      <a:lvl6pPr indent="2286000" algn="r">
        <a:defRPr sz="1200">
          <a:solidFill>
            <a:schemeClr val="tx1"/>
          </a:solidFill>
          <a:latin typeface="+mn-lt"/>
          <a:ea typeface="+mn-ea"/>
          <a:cs typeface="+mn-cs"/>
          <a:sym typeface="Arial"/>
        </a:defRPr>
      </a:lvl6pPr>
      <a:lvl7pPr indent="2743200" algn="r">
        <a:defRPr sz="1200">
          <a:solidFill>
            <a:schemeClr val="tx1"/>
          </a:solidFill>
          <a:latin typeface="+mn-lt"/>
          <a:ea typeface="+mn-ea"/>
          <a:cs typeface="+mn-cs"/>
          <a:sym typeface="Arial"/>
        </a:defRPr>
      </a:lvl7pPr>
      <a:lvl8pPr indent="3200400" algn="r">
        <a:defRPr sz="1200">
          <a:solidFill>
            <a:schemeClr val="tx1"/>
          </a:solidFill>
          <a:latin typeface="+mn-lt"/>
          <a:ea typeface="+mn-ea"/>
          <a:cs typeface="+mn-cs"/>
          <a:sym typeface="Arial"/>
        </a:defRPr>
      </a:lvl8pPr>
      <a:lvl9pPr indent="3657600" algn="r">
        <a:defRPr sz="1200">
          <a:solidFill>
            <a:schemeClr val="tx1"/>
          </a:solidFill>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Shape 70"/>
          <p:cNvSpPr>
            <a:spLocks noGrp="1"/>
          </p:cNvSpPr>
          <p:nvPr>
            <p:ph type="body" idx="1"/>
          </p:nvPr>
        </p:nvSpPr>
        <p:spPr>
          <a:xfrm>
            <a:off x="457200" y="2849696"/>
            <a:ext cx="8305800" cy="3276600"/>
          </a:xfrm>
          <a:prstGeom prst="rect">
            <a:avLst/>
          </a:prstGeom>
        </p:spPr>
        <p:txBody>
          <a:bodyPr/>
          <a:lstStyle/>
          <a:p>
            <a:pPr lvl="0">
              <a:defRPr sz="1800">
                <a:solidFill>
                  <a:srgbClr val="000000"/>
                </a:solidFill>
              </a:defRPr>
            </a:pPr>
            <a:endParaRPr sz="2800" b="1" dirty="0">
              <a:solidFill>
                <a:srgbClr val="FFFF99"/>
              </a:solidFill>
            </a:endParaRPr>
          </a:p>
          <a:p>
            <a:pPr lvl="0">
              <a:defRPr sz="1800">
                <a:solidFill>
                  <a:srgbClr val="000000"/>
                </a:solidFill>
              </a:defRPr>
            </a:pPr>
            <a:r>
              <a:rPr sz="2800" b="1" dirty="0">
                <a:solidFill>
                  <a:srgbClr val="FFFF99"/>
                </a:solidFill>
              </a:rPr>
              <a:t>Marc J. Epstein</a:t>
            </a:r>
          </a:p>
          <a:p>
            <a:pPr lvl="0">
              <a:defRPr sz="1800">
                <a:solidFill>
                  <a:srgbClr val="000000"/>
                </a:solidFill>
              </a:defRPr>
            </a:pPr>
            <a:endParaRPr sz="2800" b="1" dirty="0">
              <a:solidFill>
                <a:srgbClr val="FFFF99"/>
              </a:solidFill>
            </a:endParaRPr>
          </a:p>
          <a:p>
            <a:pPr lvl="0">
              <a:defRPr sz="1800">
                <a:solidFill>
                  <a:srgbClr val="000000"/>
                </a:solidFill>
              </a:defRPr>
            </a:pPr>
            <a:endParaRPr sz="2800" b="1" dirty="0">
              <a:solidFill>
                <a:srgbClr val="FFFF99"/>
              </a:solidFill>
            </a:endParaRPr>
          </a:p>
          <a:p>
            <a:pPr lvl="0">
              <a:defRPr sz="1800">
                <a:solidFill>
                  <a:srgbClr val="000000"/>
                </a:solidFill>
              </a:defRPr>
            </a:pPr>
            <a:r>
              <a:rPr lang="en-US" sz="2800" dirty="0" smtClean="0">
                <a:solidFill>
                  <a:srgbClr val="FFFFFF"/>
                </a:solidFill>
              </a:rPr>
              <a:t>Nice, France</a:t>
            </a:r>
            <a:endParaRPr lang="en-US" dirty="0"/>
          </a:p>
          <a:p>
            <a:pPr lvl="0">
              <a:defRPr sz="1800">
                <a:solidFill>
                  <a:srgbClr val="000000"/>
                </a:solidFill>
              </a:defRPr>
            </a:pPr>
            <a:r>
              <a:rPr sz="2800" dirty="0" smtClean="0">
                <a:solidFill>
                  <a:srgbClr val="FFFFFF"/>
                </a:solidFill>
              </a:rPr>
              <a:t> </a:t>
            </a:r>
            <a:r>
              <a:rPr lang="en-US" sz="2800" dirty="0" smtClean="0">
                <a:solidFill>
                  <a:srgbClr val="FFFFFF"/>
                </a:solidFill>
              </a:rPr>
              <a:t>September 15,</a:t>
            </a:r>
            <a:r>
              <a:rPr sz="2800" dirty="0" smtClean="0">
                <a:solidFill>
                  <a:srgbClr val="FFFFFF"/>
                </a:solidFill>
              </a:rPr>
              <a:t>2017</a:t>
            </a:r>
            <a:endParaRPr sz="2800" dirty="0">
              <a:solidFill>
                <a:srgbClr val="FFFFFF"/>
              </a:solidFill>
            </a:endParaRPr>
          </a:p>
        </p:txBody>
      </p:sp>
      <p:sp>
        <p:nvSpPr>
          <p:cNvPr id="71" name="Shape 71"/>
          <p:cNvSpPr/>
          <p:nvPr/>
        </p:nvSpPr>
        <p:spPr>
          <a:xfrm>
            <a:off x="685800" y="0"/>
            <a:ext cx="8077200" cy="2554545"/>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lgn="ctr">
              <a:defRPr sz="4000">
                <a:solidFill>
                  <a:srgbClr val="FFFF99"/>
                </a:solidFill>
                <a:latin typeface="Arial"/>
                <a:ea typeface="Arial"/>
                <a:cs typeface="Arial"/>
                <a:sym typeface="Arial"/>
              </a:defRPr>
            </a:lvl1pPr>
          </a:lstStyle>
          <a:p>
            <a:pPr lvl="0">
              <a:defRPr sz="1800">
                <a:solidFill>
                  <a:srgbClr val="000000"/>
                </a:solidFill>
              </a:defRPr>
            </a:pPr>
            <a:r>
              <a:rPr lang="en-US" sz="4000" dirty="0" smtClean="0">
                <a:solidFill>
                  <a:srgbClr val="FFFF99"/>
                </a:solidFill>
              </a:rPr>
              <a:t>Performance Measurement and Management Control: Challenges for Applications and Research in New Settings </a:t>
            </a:r>
            <a:r>
              <a:rPr lang="en-US" dirty="0" smtClean="0">
                <a:solidFill>
                  <a:srgbClr val="FFFF00"/>
                </a:solidFill>
              </a:rPr>
              <a:t> </a:t>
            </a:r>
            <a:endParaRPr sz="4000" dirty="0">
              <a:solidFill>
                <a:srgbClr val="FFFF00"/>
              </a:solidFill>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 name="Shape 201"/>
          <p:cNvSpPr>
            <a:spLocks noGrp="1"/>
          </p:cNvSpPr>
          <p:nvPr>
            <p:ph type="body" idx="1"/>
          </p:nvPr>
        </p:nvSpPr>
        <p:spPr>
          <a:xfrm>
            <a:off x="533400" y="777922"/>
            <a:ext cx="8229600" cy="6445839"/>
          </a:xfrm>
          <a:prstGeom prst="rect">
            <a:avLst/>
          </a:prstGeom>
        </p:spPr>
        <p:txBody>
          <a:bodyPr>
            <a:normAutofit/>
          </a:bodyPr>
          <a:lstStyle/>
          <a:p>
            <a:pPr lvl="0">
              <a:spcBef>
                <a:spcPts val="1200"/>
              </a:spcBef>
              <a:defRPr sz="1800">
                <a:solidFill>
                  <a:srgbClr val="000000"/>
                </a:solidFill>
              </a:defRPr>
            </a:pPr>
            <a:r>
              <a:rPr sz="3200" dirty="0">
                <a:solidFill>
                  <a:srgbClr val="FFFFFF"/>
                </a:solidFill>
              </a:rPr>
              <a:t>Semi-structured interviews from graduates from all campuses, all major programs, all decades from </a:t>
            </a:r>
            <a:r>
              <a:rPr sz="3200" dirty="0" smtClean="0">
                <a:solidFill>
                  <a:srgbClr val="FFFFFF"/>
                </a:solidFill>
              </a:rPr>
              <a:t>inception</a:t>
            </a:r>
            <a:endParaRPr lang="en-US" sz="3200" dirty="0" smtClean="0">
              <a:solidFill>
                <a:srgbClr val="FFFFFF"/>
              </a:solidFill>
            </a:endParaRPr>
          </a:p>
          <a:p>
            <a:pPr lvl="0">
              <a:spcBef>
                <a:spcPts val="1200"/>
              </a:spcBef>
              <a:defRPr sz="1800">
                <a:solidFill>
                  <a:srgbClr val="000000"/>
                </a:solidFill>
              </a:defRPr>
            </a:pPr>
            <a:endParaRPr sz="3200" dirty="0">
              <a:solidFill>
                <a:srgbClr val="FFFFFF"/>
              </a:solidFill>
            </a:endParaRPr>
          </a:p>
          <a:p>
            <a:pPr lvl="0">
              <a:spcBef>
                <a:spcPts val="1200"/>
              </a:spcBef>
              <a:defRPr sz="1800">
                <a:solidFill>
                  <a:srgbClr val="000000"/>
                </a:solidFill>
              </a:defRPr>
            </a:pPr>
            <a:r>
              <a:rPr sz="3200" dirty="0">
                <a:solidFill>
                  <a:srgbClr val="FFFFFF"/>
                </a:solidFill>
              </a:rPr>
              <a:t>Examine </a:t>
            </a:r>
            <a:r>
              <a:rPr sz="3200" dirty="0" smtClean="0">
                <a:solidFill>
                  <a:srgbClr val="FFFFFF"/>
                </a:solidFill>
              </a:rPr>
              <a:t>counterfactual</a:t>
            </a:r>
            <a:endParaRPr lang="en-US" sz="3200" dirty="0" smtClean="0">
              <a:solidFill>
                <a:srgbClr val="FFFFFF"/>
              </a:solidFill>
            </a:endParaRPr>
          </a:p>
          <a:p>
            <a:pPr lvl="0">
              <a:spcBef>
                <a:spcPts val="1200"/>
              </a:spcBef>
              <a:defRPr sz="1800">
                <a:solidFill>
                  <a:srgbClr val="000000"/>
                </a:solidFill>
              </a:defRPr>
            </a:pPr>
            <a:endParaRPr sz="3200" dirty="0">
              <a:solidFill>
                <a:srgbClr val="FFFFFF"/>
              </a:solidFill>
            </a:endParaRPr>
          </a:p>
          <a:p>
            <a:pPr lvl="0">
              <a:spcBef>
                <a:spcPts val="1200"/>
              </a:spcBef>
              <a:defRPr sz="1800">
                <a:solidFill>
                  <a:srgbClr val="000000"/>
                </a:solidFill>
              </a:defRPr>
            </a:pPr>
            <a:r>
              <a:rPr sz="3200" dirty="0">
                <a:solidFill>
                  <a:srgbClr val="FFFFFF"/>
                </a:solidFill>
              </a:rPr>
              <a:t>174 in-depth interviews—all confidential—three interviewers</a:t>
            </a:r>
          </a:p>
        </p:txBody>
      </p:sp>
      <p:sp>
        <p:nvSpPr>
          <p:cNvPr id="202" name="Shape 202"/>
          <p:cNvSpPr>
            <a:spLocks noGrp="1"/>
          </p:cNvSpPr>
          <p:nvPr>
            <p:ph type="sldNum" sz="quarter" idx="2"/>
          </p:nvPr>
        </p:nvSpPr>
        <p:spPr>
          <a:xfrm>
            <a:off x="8229600" y="6416675"/>
            <a:ext cx="762000" cy="365125"/>
          </a:xfrm>
          <a:prstGeom prst="rect">
            <a:avLst/>
          </a:prstGeom>
          <a:extLst>
            <a:ext uri="{C572A759-6A51-4108-AA02-DFA0A04FC94B}">
              <ma14:wrappingTextBoxFlag xmlns="" xmlns:ma14="http://schemas.microsoft.com/office/mac/drawingml/2011/main" val="1"/>
            </a:ext>
          </a:extLst>
        </p:spPr>
        <p:txBody>
          <a:bodyPr>
            <a:normAutofit/>
          </a:bodyPr>
          <a:lstStyle/>
          <a:p>
            <a:pPr lvl="0">
              <a:defRPr sz="1800">
                <a:solidFill>
                  <a:srgbClr val="000000"/>
                </a:solidFill>
              </a:defRPr>
            </a:pPr>
            <a:fld id="{86CB4B4D-7CA3-9044-876B-883B54F8677D}" type="slidenum">
              <a:rPr sz="1200">
                <a:solidFill>
                  <a:srgbClr val="81ABE0"/>
                </a:solidFill>
              </a:rPr>
              <a:t>10</a:t>
            </a:fld>
            <a:endParaRPr sz="1200">
              <a:solidFill>
                <a:srgbClr val="81ABE0"/>
              </a:solidFill>
            </a:endParaRP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 name="Shape 206"/>
          <p:cNvSpPr/>
          <p:nvPr/>
        </p:nvSpPr>
        <p:spPr>
          <a:xfrm>
            <a:off x="651272" y="347069"/>
            <a:ext cx="866178" cy="358141"/>
          </a:xfrm>
          <a:prstGeom prst="rect">
            <a:avLst/>
          </a:prstGeom>
          <a:ln w="12700">
            <a:miter lim="400000"/>
          </a:ln>
          <a:extLst>
            <a:ext uri="{C572A759-6A51-4108-AA02-DFA0A04FC94B}">
              <ma14:wrappingTextBoxFlag xmlns="" xmlns:ma14="http://schemas.microsoft.com/office/mac/drawingml/2011/main" val="1"/>
            </a:ext>
          </a:extLst>
        </p:spPr>
        <p:txBody>
          <a:bodyPr wrap="none" lIns="45719" rIns="45719">
            <a:spAutoFit/>
          </a:bodyPr>
          <a:lstStyle>
            <a:lvl1pPr>
              <a:defRPr b="1">
                <a:solidFill>
                  <a:srgbClr val="FFFFFF"/>
                </a:solidFill>
                <a:latin typeface="Calibri"/>
                <a:ea typeface="Calibri"/>
                <a:cs typeface="Calibri"/>
                <a:sym typeface="Calibri"/>
              </a:defRPr>
            </a:lvl1pPr>
          </a:lstStyle>
          <a:p>
            <a:pPr lvl="0">
              <a:defRPr b="0">
                <a:solidFill>
                  <a:srgbClr val="000000"/>
                </a:solidFill>
              </a:defRPr>
            </a:pPr>
            <a:r>
              <a:rPr b="1">
                <a:solidFill>
                  <a:srgbClr val="FFFFFF"/>
                </a:solidFill>
              </a:rPr>
              <a:t>INPUTS</a:t>
            </a:r>
          </a:p>
        </p:txBody>
      </p:sp>
      <p:sp>
        <p:nvSpPr>
          <p:cNvPr id="207" name="Shape 207"/>
          <p:cNvSpPr/>
          <p:nvPr/>
        </p:nvSpPr>
        <p:spPr>
          <a:xfrm>
            <a:off x="2344407" y="348418"/>
            <a:ext cx="1248369" cy="358141"/>
          </a:xfrm>
          <a:prstGeom prst="rect">
            <a:avLst/>
          </a:prstGeom>
          <a:ln w="12700">
            <a:miter lim="400000"/>
          </a:ln>
          <a:extLst>
            <a:ext uri="{C572A759-6A51-4108-AA02-DFA0A04FC94B}">
              <ma14:wrappingTextBoxFlag xmlns="" xmlns:ma14="http://schemas.microsoft.com/office/mac/drawingml/2011/main" val="1"/>
            </a:ext>
          </a:extLst>
        </p:spPr>
        <p:txBody>
          <a:bodyPr wrap="none" lIns="45719" rIns="45719">
            <a:spAutoFit/>
          </a:bodyPr>
          <a:lstStyle>
            <a:lvl1pPr>
              <a:defRPr b="1">
                <a:solidFill>
                  <a:srgbClr val="FFFFFF"/>
                </a:solidFill>
                <a:latin typeface="Calibri"/>
                <a:ea typeface="Calibri"/>
                <a:cs typeface="Calibri"/>
                <a:sym typeface="Calibri"/>
              </a:defRPr>
            </a:lvl1pPr>
          </a:lstStyle>
          <a:p>
            <a:pPr lvl="0">
              <a:defRPr b="0">
                <a:solidFill>
                  <a:srgbClr val="000000"/>
                </a:solidFill>
              </a:defRPr>
            </a:pPr>
            <a:r>
              <a:rPr b="1">
                <a:solidFill>
                  <a:srgbClr val="FFFFFF"/>
                </a:solidFill>
              </a:rPr>
              <a:t>ACTIVITIES</a:t>
            </a:r>
          </a:p>
        </p:txBody>
      </p:sp>
      <p:sp>
        <p:nvSpPr>
          <p:cNvPr id="208" name="Shape 208"/>
          <p:cNvSpPr/>
          <p:nvPr/>
        </p:nvSpPr>
        <p:spPr>
          <a:xfrm>
            <a:off x="4419731" y="347069"/>
            <a:ext cx="1105494" cy="358141"/>
          </a:xfrm>
          <a:prstGeom prst="rect">
            <a:avLst/>
          </a:prstGeom>
          <a:ln w="12700">
            <a:miter lim="400000"/>
          </a:ln>
          <a:extLst>
            <a:ext uri="{C572A759-6A51-4108-AA02-DFA0A04FC94B}">
              <ma14:wrappingTextBoxFlag xmlns="" xmlns:ma14="http://schemas.microsoft.com/office/mac/drawingml/2011/main" val="1"/>
            </a:ext>
          </a:extLst>
        </p:spPr>
        <p:txBody>
          <a:bodyPr wrap="none" lIns="45719" rIns="45719">
            <a:spAutoFit/>
          </a:bodyPr>
          <a:lstStyle>
            <a:lvl1pPr>
              <a:defRPr b="1">
                <a:solidFill>
                  <a:srgbClr val="FFFFFF"/>
                </a:solidFill>
                <a:latin typeface="Calibri"/>
                <a:ea typeface="Calibri"/>
                <a:cs typeface="Calibri"/>
                <a:sym typeface="Calibri"/>
              </a:defRPr>
            </a:lvl1pPr>
          </a:lstStyle>
          <a:p>
            <a:pPr lvl="0">
              <a:defRPr b="0">
                <a:solidFill>
                  <a:srgbClr val="000000"/>
                </a:solidFill>
              </a:defRPr>
            </a:pPr>
            <a:r>
              <a:rPr b="1">
                <a:solidFill>
                  <a:srgbClr val="FFFFFF"/>
                </a:solidFill>
              </a:rPr>
              <a:t>OUTPUTS</a:t>
            </a:r>
          </a:p>
        </p:txBody>
      </p:sp>
      <p:sp>
        <p:nvSpPr>
          <p:cNvPr id="209" name="Shape 209"/>
          <p:cNvSpPr/>
          <p:nvPr/>
        </p:nvSpPr>
        <p:spPr>
          <a:xfrm>
            <a:off x="6280738" y="346243"/>
            <a:ext cx="1277502" cy="358141"/>
          </a:xfrm>
          <a:prstGeom prst="rect">
            <a:avLst/>
          </a:prstGeom>
          <a:ln w="12700">
            <a:miter lim="400000"/>
          </a:ln>
          <a:extLst>
            <a:ext uri="{C572A759-6A51-4108-AA02-DFA0A04FC94B}">
              <ma14:wrappingTextBoxFlag xmlns="" xmlns:ma14="http://schemas.microsoft.com/office/mac/drawingml/2011/main" val="1"/>
            </a:ext>
          </a:extLst>
        </p:spPr>
        <p:txBody>
          <a:bodyPr wrap="none" lIns="45719" rIns="45719">
            <a:spAutoFit/>
          </a:bodyPr>
          <a:lstStyle>
            <a:lvl1pPr>
              <a:defRPr b="1">
                <a:solidFill>
                  <a:srgbClr val="FFFFFF"/>
                </a:solidFill>
                <a:latin typeface="Calibri"/>
                <a:ea typeface="Calibri"/>
                <a:cs typeface="Calibri"/>
                <a:sym typeface="Calibri"/>
              </a:defRPr>
            </a:lvl1pPr>
          </a:lstStyle>
          <a:p>
            <a:pPr lvl="0">
              <a:defRPr b="0">
                <a:solidFill>
                  <a:srgbClr val="000000"/>
                </a:solidFill>
              </a:defRPr>
            </a:pPr>
            <a:r>
              <a:rPr b="1">
                <a:solidFill>
                  <a:srgbClr val="FFFFFF"/>
                </a:solidFill>
              </a:rPr>
              <a:t>OUTCOMES</a:t>
            </a:r>
          </a:p>
        </p:txBody>
      </p:sp>
      <p:sp>
        <p:nvSpPr>
          <p:cNvPr id="210" name="Shape 210"/>
          <p:cNvSpPr/>
          <p:nvPr/>
        </p:nvSpPr>
        <p:spPr>
          <a:xfrm>
            <a:off x="8102186" y="347068"/>
            <a:ext cx="996663" cy="358141"/>
          </a:xfrm>
          <a:prstGeom prst="rect">
            <a:avLst/>
          </a:prstGeom>
          <a:ln w="12700">
            <a:miter lim="400000"/>
          </a:ln>
          <a:extLst>
            <a:ext uri="{C572A759-6A51-4108-AA02-DFA0A04FC94B}">
              <ma14:wrappingTextBoxFlag xmlns="" xmlns:ma14="http://schemas.microsoft.com/office/mac/drawingml/2011/main" val="1"/>
            </a:ext>
          </a:extLst>
        </p:spPr>
        <p:txBody>
          <a:bodyPr wrap="none" lIns="45719" rIns="45719">
            <a:spAutoFit/>
          </a:bodyPr>
          <a:lstStyle>
            <a:lvl1pPr>
              <a:defRPr b="1">
                <a:solidFill>
                  <a:srgbClr val="FFFFFF"/>
                </a:solidFill>
                <a:latin typeface="Calibri"/>
                <a:ea typeface="Calibri"/>
                <a:cs typeface="Calibri"/>
                <a:sym typeface="Calibri"/>
              </a:defRPr>
            </a:lvl1pPr>
          </a:lstStyle>
          <a:p>
            <a:pPr lvl="0">
              <a:defRPr b="0">
                <a:solidFill>
                  <a:srgbClr val="000000"/>
                </a:solidFill>
              </a:defRPr>
            </a:pPr>
            <a:r>
              <a:rPr b="1">
                <a:solidFill>
                  <a:srgbClr val="FFFFFF"/>
                </a:solidFill>
              </a:rPr>
              <a:t>IMPACTS</a:t>
            </a:r>
          </a:p>
        </p:txBody>
      </p:sp>
      <p:grpSp>
        <p:nvGrpSpPr>
          <p:cNvPr id="213" name="Group 213"/>
          <p:cNvGrpSpPr/>
          <p:nvPr/>
        </p:nvGrpSpPr>
        <p:grpSpPr>
          <a:xfrm>
            <a:off x="289388" y="699835"/>
            <a:ext cx="8546825" cy="396003"/>
            <a:chOff x="-1" y="-1"/>
            <a:chExt cx="8546824" cy="396002"/>
          </a:xfrm>
        </p:grpSpPr>
        <p:sp>
          <p:nvSpPr>
            <p:cNvPr id="211" name="Shape 211"/>
            <p:cNvSpPr/>
            <p:nvPr/>
          </p:nvSpPr>
          <p:spPr>
            <a:xfrm>
              <a:off x="-2" y="-2"/>
              <a:ext cx="8546825" cy="396004"/>
            </a:xfrm>
            <a:prstGeom prst="rect">
              <a:avLst/>
            </a:prstGeom>
            <a:noFill/>
            <a:ln w="12700" cap="flat">
              <a:solidFill>
                <a:srgbClr val="000000"/>
              </a:solidFill>
              <a:prstDash val="solid"/>
              <a:bevel/>
            </a:ln>
            <a:effectLst/>
          </p:spPr>
          <p:txBody>
            <a:bodyPr wrap="square" lIns="0" tIns="0" rIns="0" bIns="0" numCol="1" anchor="ctr">
              <a:noAutofit/>
            </a:bodyPr>
            <a:lstStyle/>
            <a:p>
              <a:pPr lvl="0" algn="ctr">
                <a:defRPr>
                  <a:solidFill>
                    <a:srgbClr val="FFFFFF"/>
                  </a:solidFill>
                  <a:latin typeface="Calibri"/>
                  <a:ea typeface="Calibri"/>
                  <a:cs typeface="Calibri"/>
                  <a:sym typeface="Calibri"/>
                </a:defRPr>
              </a:pPr>
              <a:endParaRPr/>
            </a:p>
          </p:txBody>
        </p:sp>
        <p:sp>
          <p:nvSpPr>
            <p:cNvPr id="212" name="Shape 212"/>
            <p:cNvSpPr/>
            <p:nvPr/>
          </p:nvSpPr>
          <p:spPr>
            <a:xfrm>
              <a:off x="-2" y="64650"/>
              <a:ext cx="8546825" cy="2667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spAutoFit/>
            </a:bodyPr>
            <a:lstStyle>
              <a:lvl1pPr algn="ctr">
                <a:defRPr>
                  <a:solidFill>
                    <a:srgbClr val="FFFFFF"/>
                  </a:solidFill>
                  <a:latin typeface="Calibri"/>
                  <a:ea typeface="Calibri"/>
                  <a:cs typeface="Calibri"/>
                  <a:sym typeface="Calibri"/>
                </a:defRPr>
              </a:lvl1pPr>
            </a:lstStyle>
            <a:p>
              <a:pPr lvl="0">
                <a:defRPr>
                  <a:solidFill>
                    <a:srgbClr val="000000"/>
                  </a:solidFill>
                </a:defRPr>
              </a:pPr>
              <a:r>
                <a:rPr>
                  <a:solidFill>
                    <a:srgbClr val="FFFFFF"/>
                  </a:solidFill>
                </a:rPr>
                <a:t>External Environment</a:t>
              </a:r>
            </a:p>
          </p:txBody>
        </p:sp>
      </p:grpSp>
      <p:grpSp>
        <p:nvGrpSpPr>
          <p:cNvPr id="216" name="Group 216"/>
          <p:cNvGrpSpPr/>
          <p:nvPr/>
        </p:nvGrpSpPr>
        <p:grpSpPr>
          <a:xfrm>
            <a:off x="309441" y="2536563"/>
            <a:ext cx="1639564" cy="1186667"/>
            <a:chOff x="-1" y="0"/>
            <a:chExt cx="1639562" cy="1186666"/>
          </a:xfrm>
        </p:grpSpPr>
        <p:sp>
          <p:nvSpPr>
            <p:cNvPr id="214" name="Shape 214"/>
            <p:cNvSpPr/>
            <p:nvPr/>
          </p:nvSpPr>
          <p:spPr>
            <a:xfrm>
              <a:off x="0" y="-1"/>
              <a:ext cx="1639562" cy="1186668"/>
            </a:xfrm>
            <a:prstGeom prst="rightArrow">
              <a:avLst>
                <a:gd name="adj1" fmla="val 50000"/>
                <a:gd name="adj2" fmla="val 50000"/>
              </a:avLst>
            </a:prstGeom>
            <a:solidFill>
              <a:srgbClr val="000000"/>
            </a:solidFill>
            <a:ln w="9525" cap="flat">
              <a:solidFill>
                <a:srgbClr val="4A7EBB"/>
              </a:solidFill>
              <a:prstDash val="solid"/>
              <a:bevel/>
            </a:ln>
            <a:effectLst>
              <a:outerShdw blurRad="38100" dist="23000" dir="5400000" rotWithShape="0">
                <a:srgbClr val="000000">
                  <a:alpha val="35000"/>
                </a:srgbClr>
              </a:outerShdw>
            </a:effectLst>
          </p:spPr>
          <p:txBody>
            <a:bodyPr wrap="square" lIns="0" tIns="0" rIns="0" bIns="0" numCol="1" anchor="ctr">
              <a:noAutofit/>
            </a:bodyPr>
            <a:lstStyle/>
            <a:p>
              <a:pPr lvl="0" algn="ctr">
                <a:defRPr>
                  <a:solidFill>
                    <a:srgbClr val="FFFFFF"/>
                  </a:solidFill>
                  <a:latin typeface="Calibri"/>
                  <a:ea typeface="Calibri"/>
                  <a:cs typeface="Calibri"/>
                  <a:sym typeface="Calibri"/>
                </a:defRPr>
              </a:pPr>
              <a:endParaRPr/>
            </a:p>
          </p:txBody>
        </p:sp>
        <p:sp>
          <p:nvSpPr>
            <p:cNvPr id="215" name="Shape 215"/>
            <p:cNvSpPr/>
            <p:nvPr/>
          </p:nvSpPr>
          <p:spPr>
            <a:xfrm>
              <a:off x="-2" y="326632"/>
              <a:ext cx="1342897" cy="5334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spAutoFit/>
            </a:bodyPr>
            <a:lstStyle>
              <a:lvl1pPr algn="ctr">
                <a:defRPr>
                  <a:solidFill>
                    <a:srgbClr val="FFFFFF"/>
                  </a:solidFill>
                  <a:latin typeface="Calibri"/>
                  <a:ea typeface="Calibri"/>
                  <a:cs typeface="Calibri"/>
                  <a:sym typeface="Calibri"/>
                </a:defRPr>
              </a:lvl1pPr>
            </a:lstStyle>
            <a:p>
              <a:pPr lvl="0">
                <a:defRPr>
                  <a:solidFill>
                    <a:srgbClr val="000000"/>
                  </a:solidFill>
                </a:defRPr>
              </a:pPr>
              <a:r>
                <a:rPr>
                  <a:solidFill>
                    <a:srgbClr val="FFFFFF"/>
                  </a:solidFill>
                </a:rPr>
                <a:t>IPADE’s mission*</a:t>
              </a:r>
            </a:p>
          </p:txBody>
        </p:sp>
      </p:grpSp>
      <p:grpSp>
        <p:nvGrpSpPr>
          <p:cNvPr id="219" name="Group 219"/>
          <p:cNvGrpSpPr/>
          <p:nvPr/>
        </p:nvGrpSpPr>
        <p:grpSpPr>
          <a:xfrm>
            <a:off x="565064" y="1125176"/>
            <a:ext cx="1115491" cy="544848"/>
            <a:chOff x="0" y="-14161"/>
            <a:chExt cx="1115489" cy="544847"/>
          </a:xfrm>
        </p:grpSpPr>
        <p:sp>
          <p:nvSpPr>
            <p:cNvPr id="217" name="Shape 217"/>
            <p:cNvSpPr/>
            <p:nvPr/>
          </p:nvSpPr>
          <p:spPr>
            <a:xfrm>
              <a:off x="0" y="-1"/>
              <a:ext cx="1115490" cy="530687"/>
            </a:xfrm>
            <a:prstGeom prst="rect">
              <a:avLst/>
            </a:prstGeom>
            <a:solidFill>
              <a:srgbClr val="A7A7A7"/>
            </a:solidFill>
            <a:ln w="12700" cap="flat">
              <a:noFill/>
              <a:miter lim="400000"/>
            </a:ln>
            <a:effectLst/>
          </p:spPr>
          <p:txBody>
            <a:bodyPr wrap="square" lIns="0" tIns="0" rIns="0" bIns="0" numCol="1" anchor="ctr">
              <a:noAutofit/>
            </a:bodyPr>
            <a:lstStyle/>
            <a:p>
              <a:pPr lvl="0" algn="ctr">
                <a:defRPr>
                  <a:solidFill>
                    <a:srgbClr val="FFFFFF"/>
                  </a:solidFill>
                  <a:latin typeface="Calibri"/>
                  <a:ea typeface="Calibri"/>
                  <a:cs typeface="Calibri"/>
                  <a:sym typeface="Calibri"/>
                </a:defRPr>
              </a:pPr>
              <a:endParaRPr/>
            </a:p>
          </p:txBody>
        </p:sp>
        <p:sp>
          <p:nvSpPr>
            <p:cNvPr id="218" name="Shape 218"/>
            <p:cNvSpPr/>
            <p:nvPr/>
          </p:nvSpPr>
          <p:spPr>
            <a:xfrm>
              <a:off x="13701" y="-14162"/>
              <a:ext cx="1077892" cy="513734"/>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algn="ctr">
                <a:defRPr sz="1300" b="1">
                  <a:latin typeface="Calibri"/>
                  <a:ea typeface="Calibri"/>
                  <a:cs typeface="Calibri"/>
                  <a:sym typeface="Calibri"/>
                </a:defRPr>
              </a:lvl1pPr>
            </a:lstStyle>
            <a:p>
              <a:pPr lvl="0">
                <a:defRPr sz="1800" b="0"/>
              </a:pPr>
              <a:r>
                <a:rPr sz="1300" b="1"/>
                <a:t>Participants’ profile</a:t>
              </a:r>
            </a:p>
          </p:txBody>
        </p:sp>
      </p:grpSp>
      <p:grpSp>
        <p:nvGrpSpPr>
          <p:cNvPr id="222" name="Group 222"/>
          <p:cNvGrpSpPr/>
          <p:nvPr/>
        </p:nvGrpSpPr>
        <p:grpSpPr>
          <a:xfrm>
            <a:off x="643221" y="4562685"/>
            <a:ext cx="1008912" cy="523143"/>
            <a:chOff x="0" y="0"/>
            <a:chExt cx="1008910" cy="523142"/>
          </a:xfrm>
        </p:grpSpPr>
        <p:sp>
          <p:nvSpPr>
            <p:cNvPr id="220" name="Shape 220"/>
            <p:cNvSpPr/>
            <p:nvPr/>
          </p:nvSpPr>
          <p:spPr>
            <a:xfrm>
              <a:off x="0" y="0"/>
              <a:ext cx="1008911" cy="523143"/>
            </a:xfrm>
            <a:prstGeom prst="rect">
              <a:avLst/>
            </a:prstGeom>
            <a:solidFill>
              <a:srgbClr val="FFFFFF"/>
            </a:solidFill>
            <a:ln w="12700" cap="flat">
              <a:solidFill>
                <a:srgbClr val="000000"/>
              </a:solidFill>
              <a:prstDash val="solid"/>
              <a:bevel/>
            </a:ln>
            <a:effectLst/>
          </p:spPr>
          <p:txBody>
            <a:bodyPr wrap="square" lIns="0" tIns="0" rIns="0" bIns="0" numCol="1" anchor="ctr">
              <a:noAutofit/>
            </a:bodyPr>
            <a:lstStyle/>
            <a:p>
              <a:pPr lvl="0" algn="ctr">
                <a:defRPr sz="1200" b="1">
                  <a:solidFill>
                    <a:srgbClr val="FFFFFF"/>
                  </a:solidFill>
                  <a:latin typeface="Calibri"/>
                  <a:ea typeface="Calibri"/>
                  <a:cs typeface="Calibri"/>
                  <a:sym typeface="Calibri"/>
                </a:defRPr>
              </a:pPr>
              <a:endParaRPr/>
            </a:p>
          </p:txBody>
        </p:sp>
        <p:sp>
          <p:nvSpPr>
            <p:cNvPr id="221" name="Shape 221"/>
            <p:cNvSpPr/>
            <p:nvPr/>
          </p:nvSpPr>
          <p:spPr>
            <a:xfrm>
              <a:off x="23491" y="53395"/>
              <a:ext cx="985420" cy="408439"/>
            </a:xfrm>
            <a:prstGeom prst="rect">
              <a:avLst/>
            </a:prstGeom>
            <a:solidFill>
              <a:srgbClr val="FFFFFF"/>
            </a:solid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algn="ctr">
                <a:defRPr sz="1900">
                  <a:latin typeface="Calibri"/>
                  <a:ea typeface="Calibri"/>
                  <a:cs typeface="Calibri"/>
                  <a:sym typeface="Calibri"/>
                </a:defRPr>
              </a:lvl1pPr>
            </a:lstStyle>
            <a:p>
              <a:pPr lvl="0">
                <a:defRPr sz="1800"/>
              </a:pPr>
              <a:r>
                <a:rPr sz="1900"/>
                <a:t>Staff</a:t>
              </a:r>
            </a:p>
          </p:txBody>
        </p:sp>
      </p:grpSp>
      <p:grpSp>
        <p:nvGrpSpPr>
          <p:cNvPr id="225" name="Group 225"/>
          <p:cNvGrpSpPr/>
          <p:nvPr/>
        </p:nvGrpSpPr>
        <p:grpSpPr>
          <a:xfrm>
            <a:off x="643221" y="5230952"/>
            <a:ext cx="1008912" cy="523143"/>
            <a:chOff x="0" y="0"/>
            <a:chExt cx="1008910" cy="523142"/>
          </a:xfrm>
        </p:grpSpPr>
        <p:sp>
          <p:nvSpPr>
            <p:cNvPr id="223" name="Shape 223"/>
            <p:cNvSpPr/>
            <p:nvPr/>
          </p:nvSpPr>
          <p:spPr>
            <a:xfrm>
              <a:off x="0" y="0"/>
              <a:ext cx="1008911" cy="523143"/>
            </a:xfrm>
            <a:prstGeom prst="rect">
              <a:avLst/>
            </a:prstGeom>
            <a:solidFill>
              <a:srgbClr val="FFFFFF"/>
            </a:solidFill>
            <a:ln w="12700" cap="flat">
              <a:solidFill>
                <a:srgbClr val="000000"/>
              </a:solidFill>
              <a:prstDash val="solid"/>
              <a:bevel/>
            </a:ln>
            <a:effectLst/>
          </p:spPr>
          <p:txBody>
            <a:bodyPr wrap="square" lIns="0" tIns="0" rIns="0" bIns="0" numCol="1" anchor="ctr">
              <a:noAutofit/>
            </a:bodyPr>
            <a:lstStyle/>
            <a:p>
              <a:pPr lvl="0" algn="ctr">
                <a:defRPr sz="1200" b="1">
                  <a:solidFill>
                    <a:srgbClr val="FFFFFF"/>
                  </a:solidFill>
                  <a:latin typeface="Calibri"/>
                  <a:ea typeface="Calibri"/>
                  <a:cs typeface="Calibri"/>
                  <a:sym typeface="Calibri"/>
                </a:defRPr>
              </a:pPr>
              <a:endParaRPr/>
            </a:p>
          </p:txBody>
        </p:sp>
        <p:sp>
          <p:nvSpPr>
            <p:cNvPr id="224" name="Shape 224"/>
            <p:cNvSpPr/>
            <p:nvPr/>
          </p:nvSpPr>
          <p:spPr>
            <a:xfrm>
              <a:off x="0" y="19872"/>
              <a:ext cx="1008911" cy="455916"/>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algn="ctr">
                <a:defRPr sz="1700" b="1">
                  <a:latin typeface="Calibri"/>
                  <a:ea typeface="Calibri"/>
                  <a:cs typeface="Calibri"/>
                  <a:sym typeface="Calibri"/>
                </a:defRPr>
              </a:lvl1pPr>
            </a:lstStyle>
            <a:p>
              <a:pPr lvl="0">
                <a:defRPr sz="1800" b="0"/>
              </a:pPr>
              <a:r>
                <a:rPr sz="1700" b="1"/>
                <a:t>Facilities</a:t>
              </a:r>
            </a:p>
          </p:txBody>
        </p:sp>
      </p:grpSp>
      <p:grpSp>
        <p:nvGrpSpPr>
          <p:cNvPr id="228" name="Group 228"/>
          <p:cNvGrpSpPr/>
          <p:nvPr/>
        </p:nvGrpSpPr>
        <p:grpSpPr>
          <a:xfrm>
            <a:off x="2237550" y="5977456"/>
            <a:ext cx="1443590" cy="426159"/>
            <a:chOff x="0" y="0"/>
            <a:chExt cx="1443589" cy="426157"/>
          </a:xfrm>
        </p:grpSpPr>
        <p:sp>
          <p:nvSpPr>
            <p:cNvPr id="226" name="Shape 226"/>
            <p:cNvSpPr/>
            <p:nvPr/>
          </p:nvSpPr>
          <p:spPr>
            <a:xfrm>
              <a:off x="-1" y="0"/>
              <a:ext cx="1443591" cy="426158"/>
            </a:xfrm>
            <a:prstGeom prst="rect">
              <a:avLst/>
            </a:prstGeom>
            <a:solidFill>
              <a:srgbClr val="A7A7A7"/>
            </a:solidFill>
            <a:ln w="12700" cap="flat">
              <a:noFill/>
              <a:miter lim="400000"/>
            </a:ln>
            <a:effectLst/>
          </p:spPr>
          <p:txBody>
            <a:bodyPr wrap="square" lIns="0" tIns="0" rIns="0" bIns="0" numCol="1" anchor="ctr">
              <a:noAutofit/>
            </a:bodyPr>
            <a:lstStyle/>
            <a:p>
              <a:pPr lvl="0" algn="ctr">
                <a:lnSpc>
                  <a:spcPct val="80000"/>
                </a:lnSpc>
                <a:defRPr>
                  <a:solidFill>
                    <a:srgbClr val="FFFFFF"/>
                  </a:solidFill>
                  <a:latin typeface="Calibri"/>
                  <a:ea typeface="Calibri"/>
                  <a:cs typeface="Calibri"/>
                  <a:sym typeface="Calibri"/>
                </a:defRPr>
              </a:pPr>
              <a:endParaRPr/>
            </a:p>
          </p:txBody>
        </p:sp>
        <p:sp>
          <p:nvSpPr>
            <p:cNvPr id="227" name="Shape 227"/>
            <p:cNvSpPr/>
            <p:nvPr/>
          </p:nvSpPr>
          <p:spPr>
            <a:xfrm>
              <a:off x="-1" y="41628"/>
              <a:ext cx="1443591" cy="3429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spAutoFit/>
            </a:bodyPr>
            <a:lstStyle>
              <a:lvl1pPr algn="ctr">
                <a:lnSpc>
                  <a:spcPct val="80000"/>
                </a:lnSpc>
                <a:defRPr sz="1300" b="1">
                  <a:latin typeface="Calibri"/>
                  <a:ea typeface="Calibri"/>
                  <a:cs typeface="Calibri"/>
                  <a:sym typeface="Calibri"/>
                </a:defRPr>
              </a:lvl1pPr>
            </a:lstStyle>
            <a:p>
              <a:pPr lvl="0">
                <a:defRPr sz="1800" b="0"/>
              </a:pPr>
              <a:r>
                <a:rPr sz="1300" b="1"/>
                <a:t>Daily Mass and spiritual direction</a:t>
              </a:r>
            </a:p>
          </p:txBody>
        </p:sp>
      </p:grpSp>
      <p:grpSp>
        <p:nvGrpSpPr>
          <p:cNvPr id="233" name="Group 233"/>
          <p:cNvGrpSpPr/>
          <p:nvPr/>
        </p:nvGrpSpPr>
        <p:grpSpPr>
          <a:xfrm>
            <a:off x="2241033" y="3353581"/>
            <a:ext cx="1440214" cy="544848"/>
            <a:chOff x="0" y="0"/>
            <a:chExt cx="1440213" cy="544847"/>
          </a:xfrm>
        </p:grpSpPr>
        <p:sp>
          <p:nvSpPr>
            <p:cNvPr id="229" name="Shape 229"/>
            <p:cNvSpPr/>
            <p:nvPr/>
          </p:nvSpPr>
          <p:spPr>
            <a:xfrm>
              <a:off x="-1" y="6417"/>
              <a:ext cx="1440213" cy="538431"/>
            </a:xfrm>
            <a:prstGeom prst="rect">
              <a:avLst/>
            </a:prstGeom>
            <a:solidFill>
              <a:srgbClr val="A6A6A6"/>
            </a:solidFill>
            <a:ln w="12700" cap="flat">
              <a:noFill/>
              <a:miter lim="400000"/>
            </a:ln>
            <a:effectLst/>
          </p:spPr>
          <p:txBody>
            <a:bodyPr wrap="square" lIns="0" tIns="0" rIns="0" bIns="0" numCol="1" anchor="ctr">
              <a:noAutofit/>
            </a:bodyPr>
            <a:lstStyle/>
            <a:p>
              <a:pPr lvl="0" algn="ctr">
                <a:lnSpc>
                  <a:spcPct val="80000"/>
                </a:lnSpc>
                <a:defRPr sz="1200">
                  <a:solidFill>
                    <a:srgbClr val="FFFFFF"/>
                  </a:solidFill>
                  <a:latin typeface="Calibri"/>
                  <a:ea typeface="Calibri"/>
                  <a:cs typeface="Calibri"/>
                  <a:sym typeface="Calibri"/>
                </a:defRPr>
              </a:pPr>
              <a:endParaRPr/>
            </a:p>
          </p:txBody>
        </p:sp>
        <p:grpSp>
          <p:nvGrpSpPr>
            <p:cNvPr id="232" name="Group 232"/>
            <p:cNvGrpSpPr/>
            <p:nvPr/>
          </p:nvGrpSpPr>
          <p:grpSpPr>
            <a:xfrm>
              <a:off x="-1" y="-1"/>
              <a:ext cx="1440214" cy="540977"/>
              <a:chOff x="0" y="0"/>
              <a:chExt cx="1440213" cy="540975"/>
            </a:xfrm>
          </p:grpSpPr>
          <p:sp>
            <p:nvSpPr>
              <p:cNvPr id="230" name="Shape 230"/>
              <p:cNvSpPr/>
              <p:nvPr/>
            </p:nvSpPr>
            <p:spPr>
              <a:xfrm>
                <a:off x="-1" y="-1"/>
                <a:ext cx="1440215" cy="540977"/>
              </a:xfrm>
              <a:prstGeom prst="rect">
                <a:avLst/>
              </a:prstGeom>
              <a:solidFill>
                <a:srgbClr val="A6A6A6"/>
              </a:solidFill>
              <a:ln w="12700" cap="flat">
                <a:noFill/>
                <a:miter lim="400000"/>
              </a:ln>
              <a:effectLst/>
            </p:spPr>
            <p:txBody>
              <a:bodyPr wrap="square" lIns="0" tIns="0" rIns="0" bIns="0" numCol="1" anchor="ctr">
                <a:noAutofit/>
              </a:bodyPr>
              <a:lstStyle/>
              <a:p>
                <a:pPr lvl="0" algn="ctr">
                  <a:lnSpc>
                    <a:spcPct val="80000"/>
                  </a:lnSpc>
                  <a:defRPr>
                    <a:solidFill>
                      <a:srgbClr val="FFFFFF"/>
                    </a:solidFill>
                    <a:latin typeface="Calibri"/>
                    <a:ea typeface="Calibri"/>
                    <a:cs typeface="Calibri"/>
                    <a:sym typeface="Calibri"/>
                  </a:defRPr>
                </a:pPr>
                <a:endParaRPr/>
              </a:p>
            </p:txBody>
          </p:sp>
          <p:sp>
            <p:nvSpPr>
              <p:cNvPr id="231" name="Shape 231"/>
              <p:cNvSpPr/>
              <p:nvPr/>
            </p:nvSpPr>
            <p:spPr>
              <a:xfrm>
                <a:off x="-1" y="6327"/>
                <a:ext cx="1440215" cy="528321"/>
              </a:xfrm>
              <a:prstGeom prst="rect">
                <a:avLst/>
              </a:prstGeom>
              <a:solidFill>
                <a:srgbClr val="A6A6A6"/>
              </a:solid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spAutoFit/>
              </a:bodyPr>
              <a:lstStyle>
                <a:lvl1pPr algn="ctr">
                  <a:lnSpc>
                    <a:spcPct val="80000"/>
                  </a:lnSpc>
                  <a:defRPr sz="1400" b="1">
                    <a:latin typeface="Calibri"/>
                    <a:ea typeface="Calibri"/>
                    <a:cs typeface="Calibri"/>
                    <a:sym typeface="Calibri"/>
                  </a:defRPr>
                </a:lvl1pPr>
              </a:lstStyle>
              <a:p>
                <a:pPr lvl="0">
                  <a:defRPr sz="1800" b="0"/>
                </a:pPr>
                <a:r>
                  <a:rPr sz="1400" b="1"/>
                  <a:t>Living the “IPADE” experience</a:t>
                </a:r>
              </a:p>
            </p:txBody>
          </p:sp>
        </p:grpSp>
      </p:grpSp>
      <p:grpSp>
        <p:nvGrpSpPr>
          <p:cNvPr id="236" name="Group 236"/>
          <p:cNvGrpSpPr/>
          <p:nvPr/>
        </p:nvGrpSpPr>
        <p:grpSpPr>
          <a:xfrm>
            <a:off x="2249118" y="5337148"/>
            <a:ext cx="1432023" cy="517827"/>
            <a:chOff x="0" y="0"/>
            <a:chExt cx="1432021" cy="517825"/>
          </a:xfrm>
        </p:grpSpPr>
        <p:sp>
          <p:nvSpPr>
            <p:cNvPr id="234" name="Shape 234"/>
            <p:cNvSpPr/>
            <p:nvPr/>
          </p:nvSpPr>
          <p:spPr>
            <a:xfrm>
              <a:off x="0" y="0"/>
              <a:ext cx="1432022" cy="517826"/>
            </a:xfrm>
            <a:prstGeom prst="rect">
              <a:avLst/>
            </a:prstGeom>
            <a:solidFill>
              <a:srgbClr val="A7A7A7"/>
            </a:solidFill>
            <a:ln w="12700" cap="flat">
              <a:noFill/>
              <a:miter lim="400000"/>
            </a:ln>
            <a:effectLst/>
          </p:spPr>
          <p:txBody>
            <a:bodyPr wrap="square" lIns="0" tIns="0" rIns="0" bIns="0" numCol="1" anchor="ctr">
              <a:noAutofit/>
            </a:bodyPr>
            <a:lstStyle/>
            <a:p>
              <a:pPr lvl="0" algn="ctr">
                <a:lnSpc>
                  <a:spcPct val="80000"/>
                </a:lnSpc>
                <a:defRPr sz="1000">
                  <a:latin typeface="Calibri"/>
                  <a:ea typeface="Calibri"/>
                  <a:cs typeface="Calibri"/>
                  <a:sym typeface="Calibri"/>
                </a:defRPr>
              </a:pPr>
              <a:endParaRPr/>
            </a:p>
          </p:txBody>
        </p:sp>
        <p:sp>
          <p:nvSpPr>
            <p:cNvPr id="235" name="Shape 235"/>
            <p:cNvSpPr/>
            <p:nvPr/>
          </p:nvSpPr>
          <p:spPr>
            <a:xfrm>
              <a:off x="0" y="16342"/>
              <a:ext cx="1432022" cy="48514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spAutoFit/>
            </a:bodyPr>
            <a:lstStyle/>
            <a:p>
              <a:pPr lvl="0" algn="ctr">
                <a:lnSpc>
                  <a:spcPct val="80000"/>
                </a:lnSpc>
              </a:pPr>
              <a:r>
                <a:rPr sz="1500" b="1">
                  <a:latin typeface="Calibri"/>
                  <a:ea typeface="Calibri"/>
                  <a:cs typeface="Calibri"/>
                  <a:sym typeface="Calibri"/>
                </a:rPr>
                <a:t>Behavior as an example </a:t>
              </a:r>
              <a:endParaRPr sz="1500">
                <a:solidFill>
                  <a:srgbClr val="FFFFFF"/>
                </a:solidFill>
              </a:endParaRPr>
            </a:p>
            <a:p>
              <a:pPr lvl="0" algn="ctr">
                <a:lnSpc>
                  <a:spcPct val="80000"/>
                </a:lnSpc>
              </a:pPr>
              <a:r>
                <a:rPr sz="1000">
                  <a:latin typeface="Calibri"/>
                  <a:ea typeface="Calibri"/>
                  <a:cs typeface="Calibri"/>
                  <a:sym typeface="Calibri"/>
                </a:rPr>
                <a:t>(of faculty and staff)</a:t>
              </a:r>
            </a:p>
          </p:txBody>
        </p:sp>
      </p:grpSp>
      <p:grpSp>
        <p:nvGrpSpPr>
          <p:cNvPr id="239" name="Group 239"/>
          <p:cNvGrpSpPr/>
          <p:nvPr/>
        </p:nvGrpSpPr>
        <p:grpSpPr>
          <a:xfrm>
            <a:off x="2245344" y="4611263"/>
            <a:ext cx="1435797" cy="647701"/>
            <a:chOff x="0" y="-692"/>
            <a:chExt cx="1435796" cy="647700"/>
          </a:xfrm>
        </p:grpSpPr>
        <p:sp>
          <p:nvSpPr>
            <p:cNvPr id="237" name="Shape 237"/>
            <p:cNvSpPr/>
            <p:nvPr/>
          </p:nvSpPr>
          <p:spPr>
            <a:xfrm>
              <a:off x="0" y="0"/>
              <a:ext cx="1435797" cy="646314"/>
            </a:xfrm>
            <a:prstGeom prst="rect">
              <a:avLst/>
            </a:prstGeom>
            <a:solidFill>
              <a:srgbClr val="A7A7A7"/>
            </a:solidFill>
            <a:ln w="12700" cap="flat">
              <a:noFill/>
              <a:miter lim="400000"/>
            </a:ln>
            <a:effectLst/>
          </p:spPr>
          <p:txBody>
            <a:bodyPr wrap="square" lIns="0" tIns="0" rIns="0" bIns="0" numCol="1" anchor="ctr">
              <a:noAutofit/>
            </a:bodyPr>
            <a:lstStyle/>
            <a:p>
              <a:pPr lvl="0" algn="ctr">
                <a:lnSpc>
                  <a:spcPct val="80000"/>
                </a:lnSpc>
                <a:defRPr>
                  <a:solidFill>
                    <a:srgbClr val="FFFFFF"/>
                  </a:solidFill>
                </a:defRPr>
              </a:pPr>
              <a:endParaRPr/>
            </a:p>
          </p:txBody>
        </p:sp>
        <p:sp>
          <p:nvSpPr>
            <p:cNvPr id="238" name="Shape 238"/>
            <p:cNvSpPr/>
            <p:nvPr/>
          </p:nvSpPr>
          <p:spPr>
            <a:xfrm>
              <a:off x="0" y="-693"/>
              <a:ext cx="1435797" cy="6477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spAutoFit/>
            </a:bodyPr>
            <a:lstStyle/>
            <a:p>
              <a:pPr lvl="0" algn="ctr">
                <a:lnSpc>
                  <a:spcPct val="80000"/>
                </a:lnSpc>
              </a:pPr>
              <a:r>
                <a:rPr sz="1300" b="1">
                  <a:latin typeface="Calibri"/>
                  <a:ea typeface="Calibri"/>
                  <a:cs typeface="Calibri"/>
                  <a:sym typeface="Calibri"/>
                </a:rPr>
                <a:t>Interaction between participants </a:t>
              </a:r>
              <a:endParaRPr sz="1300">
                <a:solidFill>
                  <a:srgbClr val="FFFFFF"/>
                </a:solidFill>
                <a:latin typeface="Calibri"/>
                <a:ea typeface="Calibri"/>
                <a:cs typeface="Calibri"/>
                <a:sym typeface="Calibri"/>
              </a:endParaRPr>
            </a:p>
            <a:p>
              <a:pPr lvl="0" algn="ctr">
                <a:lnSpc>
                  <a:spcPct val="80000"/>
                </a:lnSpc>
              </a:pPr>
              <a:r>
                <a:rPr sz="1300" b="1">
                  <a:latin typeface="Calibri"/>
                  <a:ea typeface="Calibri"/>
                  <a:cs typeface="Calibri"/>
                  <a:sym typeface="Calibri"/>
                </a:rPr>
                <a:t>and staff</a:t>
              </a:r>
            </a:p>
          </p:txBody>
        </p:sp>
      </p:grpSp>
      <p:grpSp>
        <p:nvGrpSpPr>
          <p:cNvPr id="242" name="Group 242"/>
          <p:cNvGrpSpPr/>
          <p:nvPr/>
        </p:nvGrpSpPr>
        <p:grpSpPr>
          <a:xfrm>
            <a:off x="2237551" y="1228831"/>
            <a:ext cx="1432399" cy="395927"/>
            <a:chOff x="0" y="0"/>
            <a:chExt cx="1432398" cy="395926"/>
          </a:xfrm>
        </p:grpSpPr>
        <p:sp>
          <p:nvSpPr>
            <p:cNvPr id="240" name="Shape 240"/>
            <p:cNvSpPr/>
            <p:nvPr/>
          </p:nvSpPr>
          <p:spPr>
            <a:xfrm>
              <a:off x="-1" y="-1"/>
              <a:ext cx="1432400" cy="395928"/>
            </a:xfrm>
            <a:prstGeom prst="rect">
              <a:avLst/>
            </a:prstGeom>
            <a:solidFill>
              <a:srgbClr val="FFFFFF"/>
            </a:solidFill>
            <a:ln w="12700" cap="flat">
              <a:solidFill>
                <a:srgbClr val="000000"/>
              </a:solidFill>
              <a:prstDash val="solid"/>
              <a:bevel/>
            </a:ln>
            <a:effectLst/>
          </p:spPr>
          <p:txBody>
            <a:bodyPr wrap="square" lIns="0" tIns="0" rIns="0" bIns="0" numCol="1" anchor="ctr">
              <a:noAutofit/>
            </a:bodyPr>
            <a:lstStyle/>
            <a:p>
              <a:pPr lvl="0" algn="ctr">
                <a:lnSpc>
                  <a:spcPct val="80000"/>
                </a:lnSpc>
                <a:defRPr sz="1200" b="1">
                  <a:solidFill>
                    <a:srgbClr val="FFFFFF"/>
                  </a:solidFill>
                  <a:latin typeface="Calibri"/>
                  <a:ea typeface="Calibri"/>
                  <a:cs typeface="Calibri"/>
                  <a:sym typeface="Calibri"/>
                </a:defRPr>
              </a:pPr>
              <a:endParaRPr/>
            </a:p>
          </p:txBody>
        </p:sp>
        <p:sp>
          <p:nvSpPr>
            <p:cNvPr id="241" name="Shape 241"/>
            <p:cNvSpPr/>
            <p:nvPr/>
          </p:nvSpPr>
          <p:spPr>
            <a:xfrm>
              <a:off x="56124" y="86494"/>
              <a:ext cx="1333639" cy="241301"/>
            </a:xfrm>
            <a:prstGeom prst="rect">
              <a:avLst/>
            </a:prstGeom>
            <a:solidFill>
              <a:srgbClr val="FFFFFF"/>
            </a:solid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spAutoFit/>
            </a:bodyPr>
            <a:lstStyle>
              <a:lvl1pPr algn="ctr">
                <a:lnSpc>
                  <a:spcPct val="80000"/>
                </a:lnSpc>
                <a:defRPr sz="1600" b="1">
                  <a:latin typeface="Calibri"/>
                  <a:ea typeface="Calibri"/>
                  <a:cs typeface="Calibri"/>
                  <a:sym typeface="Calibri"/>
                </a:defRPr>
              </a:lvl1pPr>
            </a:lstStyle>
            <a:p>
              <a:pPr lvl="0">
                <a:defRPr sz="1800" b="0"/>
              </a:pPr>
              <a:r>
                <a:rPr sz="1600" b="1"/>
                <a:t>Tutor/Mentor</a:t>
              </a:r>
            </a:p>
          </p:txBody>
        </p:sp>
      </p:grpSp>
      <p:grpSp>
        <p:nvGrpSpPr>
          <p:cNvPr id="245" name="Group 245"/>
          <p:cNvGrpSpPr/>
          <p:nvPr/>
        </p:nvGrpSpPr>
        <p:grpSpPr>
          <a:xfrm>
            <a:off x="2240677" y="2813748"/>
            <a:ext cx="1440924" cy="460291"/>
            <a:chOff x="0" y="0"/>
            <a:chExt cx="1440922" cy="460290"/>
          </a:xfrm>
        </p:grpSpPr>
        <p:sp>
          <p:nvSpPr>
            <p:cNvPr id="243" name="Shape 243"/>
            <p:cNvSpPr/>
            <p:nvPr/>
          </p:nvSpPr>
          <p:spPr>
            <a:xfrm>
              <a:off x="0" y="-1"/>
              <a:ext cx="1440923" cy="460292"/>
            </a:xfrm>
            <a:prstGeom prst="rect">
              <a:avLst/>
            </a:prstGeom>
            <a:solidFill>
              <a:srgbClr val="A7A7A7"/>
            </a:solidFill>
            <a:ln w="12700" cap="flat">
              <a:noFill/>
              <a:miter lim="400000"/>
            </a:ln>
            <a:effectLst/>
          </p:spPr>
          <p:txBody>
            <a:bodyPr wrap="square" lIns="0" tIns="0" rIns="0" bIns="0" numCol="1" anchor="ctr">
              <a:noAutofit/>
            </a:bodyPr>
            <a:lstStyle/>
            <a:p>
              <a:pPr lvl="0" algn="ctr">
                <a:lnSpc>
                  <a:spcPct val="80000"/>
                </a:lnSpc>
                <a:defRPr>
                  <a:solidFill>
                    <a:srgbClr val="FFFFFF"/>
                  </a:solidFill>
                  <a:latin typeface="Calibri"/>
                  <a:ea typeface="Calibri"/>
                  <a:cs typeface="Calibri"/>
                  <a:sym typeface="Calibri"/>
                </a:defRPr>
              </a:pPr>
              <a:endParaRPr/>
            </a:p>
          </p:txBody>
        </p:sp>
        <p:sp>
          <p:nvSpPr>
            <p:cNvPr id="244" name="Shape 244"/>
            <p:cNvSpPr/>
            <p:nvPr/>
          </p:nvSpPr>
          <p:spPr>
            <a:xfrm>
              <a:off x="0" y="35835"/>
              <a:ext cx="1440923" cy="38862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spAutoFit/>
            </a:bodyPr>
            <a:lstStyle>
              <a:lvl1pPr algn="ctr">
                <a:lnSpc>
                  <a:spcPct val="80000"/>
                </a:lnSpc>
                <a:defRPr sz="1500" b="1">
                  <a:latin typeface="Calibri"/>
                  <a:ea typeface="Calibri"/>
                  <a:cs typeface="Calibri"/>
                  <a:sym typeface="Calibri"/>
                </a:defRPr>
              </a:lvl1pPr>
            </a:lstStyle>
            <a:p>
              <a:pPr lvl="0">
                <a:defRPr sz="1800" b="0"/>
              </a:pPr>
              <a:r>
                <a:rPr sz="1500" b="1"/>
                <a:t>International Experience</a:t>
              </a:r>
            </a:p>
          </p:txBody>
        </p:sp>
      </p:grpSp>
      <p:grpSp>
        <p:nvGrpSpPr>
          <p:cNvPr id="250" name="Group 250"/>
          <p:cNvGrpSpPr/>
          <p:nvPr/>
        </p:nvGrpSpPr>
        <p:grpSpPr>
          <a:xfrm>
            <a:off x="643222" y="5886145"/>
            <a:ext cx="996661" cy="520928"/>
            <a:chOff x="0" y="-7206"/>
            <a:chExt cx="996660" cy="520926"/>
          </a:xfrm>
        </p:grpSpPr>
        <p:sp>
          <p:nvSpPr>
            <p:cNvPr id="246" name="Shape 246"/>
            <p:cNvSpPr/>
            <p:nvPr/>
          </p:nvSpPr>
          <p:spPr>
            <a:xfrm>
              <a:off x="-1" y="12137"/>
              <a:ext cx="985545" cy="484575"/>
            </a:xfrm>
            <a:prstGeom prst="rect">
              <a:avLst/>
            </a:prstGeom>
            <a:noFill/>
            <a:ln w="12700" cap="flat">
              <a:solidFill>
                <a:srgbClr val="F79646"/>
              </a:solidFill>
              <a:prstDash val="solid"/>
              <a:bevel/>
            </a:ln>
            <a:effectLst/>
          </p:spPr>
          <p:txBody>
            <a:bodyPr wrap="square" lIns="0" tIns="0" rIns="0" bIns="0" numCol="1" anchor="ctr">
              <a:noAutofit/>
            </a:bodyPr>
            <a:lstStyle/>
            <a:p>
              <a:pPr lvl="0" algn="ctr">
                <a:defRPr sz="1200" b="1">
                  <a:solidFill>
                    <a:srgbClr val="FFFFFF"/>
                  </a:solidFill>
                  <a:latin typeface="Calibri"/>
                  <a:ea typeface="Calibri"/>
                  <a:cs typeface="Calibri"/>
                  <a:sym typeface="Calibri"/>
                </a:defRPr>
              </a:pPr>
              <a:endParaRPr/>
            </a:p>
          </p:txBody>
        </p:sp>
        <p:grpSp>
          <p:nvGrpSpPr>
            <p:cNvPr id="249" name="Group 249"/>
            <p:cNvGrpSpPr/>
            <p:nvPr/>
          </p:nvGrpSpPr>
          <p:grpSpPr>
            <a:xfrm>
              <a:off x="-1" y="-7207"/>
              <a:ext cx="996661" cy="520928"/>
              <a:chOff x="0" y="-7206"/>
              <a:chExt cx="996659" cy="520926"/>
            </a:xfrm>
          </p:grpSpPr>
          <p:sp>
            <p:nvSpPr>
              <p:cNvPr id="247" name="Shape 247"/>
              <p:cNvSpPr/>
              <p:nvPr/>
            </p:nvSpPr>
            <p:spPr>
              <a:xfrm>
                <a:off x="0" y="-1"/>
                <a:ext cx="996660" cy="513722"/>
              </a:xfrm>
              <a:prstGeom prst="rect">
                <a:avLst/>
              </a:prstGeom>
              <a:solidFill>
                <a:srgbClr val="A7A7A7"/>
              </a:solidFill>
              <a:ln w="12700" cap="flat">
                <a:noFill/>
                <a:miter lim="400000"/>
              </a:ln>
              <a:effectLst/>
            </p:spPr>
            <p:txBody>
              <a:bodyPr wrap="square" lIns="0" tIns="0" rIns="0" bIns="0" numCol="1" anchor="ctr">
                <a:noAutofit/>
              </a:bodyPr>
              <a:lstStyle/>
              <a:p>
                <a:pPr lvl="0" algn="ctr">
                  <a:defRPr>
                    <a:solidFill>
                      <a:srgbClr val="FFFFFF"/>
                    </a:solidFill>
                    <a:latin typeface="Calibri"/>
                    <a:ea typeface="Calibri"/>
                    <a:cs typeface="Calibri"/>
                    <a:sym typeface="Calibri"/>
                  </a:defRPr>
                </a:pPr>
                <a:endParaRPr/>
              </a:p>
            </p:txBody>
          </p:sp>
          <p:sp>
            <p:nvSpPr>
              <p:cNvPr id="248" name="Shape 248"/>
              <p:cNvSpPr/>
              <p:nvPr/>
            </p:nvSpPr>
            <p:spPr>
              <a:xfrm>
                <a:off x="0" y="-7207"/>
                <a:ext cx="996660" cy="492315"/>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algn="ctr">
                  <a:defRPr sz="1400" b="1">
                    <a:latin typeface="Calibri"/>
                    <a:ea typeface="Calibri"/>
                    <a:cs typeface="Calibri"/>
                    <a:sym typeface="Calibri"/>
                  </a:defRPr>
                </a:lvl1pPr>
              </a:lstStyle>
              <a:p>
                <a:pPr lvl="0">
                  <a:defRPr sz="1800" b="0"/>
                </a:pPr>
                <a:r>
                  <a:rPr sz="1400" b="1"/>
                  <a:t>Chapel and Chaplain</a:t>
                </a:r>
              </a:p>
            </p:txBody>
          </p:sp>
        </p:grpSp>
      </p:grpSp>
      <p:grpSp>
        <p:nvGrpSpPr>
          <p:cNvPr id="253" name="Group 253"/>
          <p:cNvGrpSpPr/>
          <p:nvPr/>
        </p:nvGrpSpPr>
        <p:grpSpPr>
          <a:xfrm>
            <a:off x="2241136" y="3983041"/>
            <a:ext cx="1440005" cy="538353"/>
            <a:chOff x="0" y="0"/>
            <a:chExt cx="1440004" cy="538352"/>
          </a:xfrm>
        </p:grpSpPr>
        <p:sp>
          <p:nvSpPr>
            <p:cNvPr id="251" name="Shape 251"/>
            <p:cNvSpPr/>
            <p:nvPr/>
          </p:nvSpPr>
          <p:spPr>
            <a:xfrm>
              <a:off x="-1" y="-1"/>
              <a:ext cx="1440006" cy="538354"/>
            </a:xfrm>
            <a:prstGeom prst="rect">
              <a:avLst/>
            </a:prstGeom>
            <a:solidFill>
              <a:srgbClr val="FFFFFF"/>
            </a:solidFill>
            <a:ln w="12700" cap="flat">
              <a:solidFill>
                <a:srgbClr val="000000"/>
              </a:solidFill>
              <a:prstDash val="solid"/>
              <a:bevel/>
            </a:ln>
            <a:effectLst/>
          </p:spPr>
          <p:txBody>
            <a:bodyPr wrap="square" lIns="0" tIns="0" rIns="0" bIns="0" numCol="1" anchor="ctr">
              <a:noAutofit/>
            </a:bodyPr>
            <a:lstStyle/>
            <a:p>
              <a:pPr lvl="0" algn="ctr">
                <a:lnSpc>
                  <a:spcPct val="80000"/>
                </a:lnSpc>
                <a:defRPr sz="1200">
                  <a:solidFill>
                    <a:srgbClr val="FFFFFF"/>
                  </a:solidFill>
                  <a:latin typeface="Calibri"/>
                  <a:ea typeface="Calibri"/>
                  <a:cs typeface="Calibri"/>
                  <a:sym typeface="Calibri"/>
                </a:defRPr>
              </a:pPr>
              <a:endParaRPr/>
            </a:p>
          </p:txBody>
        </p:sp>
        <p:sp>
          <p:nvSpPr>
            <p:cNvPr id="252" name="Shape 252"/>
            <p:cNvSpPr/>
            <p:nvPr/>
          </p:nvSpPr>
          <p:spPr>
            <a:xfrm>
              <a:off x="-1" y="86295"/>
              <a:ext cx="1440006" cy="36576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spAutoFit/>
            </a:bodyPr>
            <a:lstStyle>
              <a:lvl1pPr algn="ctr">
                <a:lnSpc>
                  <a:spcPct val="80000"/>
                </a:lnSpc>
                <a:defRPr sz="1400" b="1">
                  <a:latin typeface="Calibri"/>
                  <a:ea typeface="Calibri"/>
                  <a:cs typeface="Calibri"/>
                  <a:sym typeface="Calibri"/>
                </a:defRPr>
              </a:lvl1pPr>
            </a:lstStyle>
            <a:p>
              <a:pPr lvl="0">
                <a:defRPr sz="1800" b="0"/>
              </a:pPr>
              <a:r>
                <a:rPr sz="1400" b="1"/>
                <a:t>The attention to detail</a:t>
              </a:r>
            </a:p>
          </p:txBody>
        </p:sp>
      </p:grpSp>
      <p:grpSp>
        <p:nvGrpSpPr>
          <p:cNvPr id="256" name="Group 256"/>
          <p:cNvGrpSpPr/>
          <p:nvPr/>
        </p:nvGrpSpPr>
        <p:grpSpPr>
          <a:xfrm>
            <a:off x="4375585" y="3542411"/>
            <a:ext cx="1519270" cy="691341"/>
            <a:chOff x="0" y="0"/>
            <a:chExt cx="1519268" cy="691340"/>
          </a:xfrm>
        </p:grpSpPr>
        <p:sp>
          <p:nvSpPr>
            <p:cNvPr id="254" name="Shape 254"/>
            <p:cNvSpPr/>
            <p:nvPr/>
          </p:nvSpPr>
          <p:spPr>
            <a:xfrm>
              <a:off x="-1" y="-1"/>
              <a:ext cx="1519270" cy="691342"/>
            </a:xfrm>
            <a:prstGeom prst="rect">
              <a:avLst/>
            </a:prstGeom>
            <a:solidFill>
              <a:srgbClr val="A7A7A7"/>
            </a:solidFill>
            <a:ln w="12700" cap="flat">
              <a:noFill/>
              <a:miter lim="400000"/>
            </a:ln>
            <a:effectLst/>
          </p:spPr>
          <p:txBody>
            <a:bodyPr wrap="square" lIns="0" tIns="0" rIns="0" bIns="0" numCol="1" anchor="ctr">
              <a:noAutofit/>
            </a:bodyPr>
            <a:lstStyle/>
            <a:p>
              <a:pPr lvl="0" algn="ctr">
                <a:defRPr>
                  <a:solidFill>
                    <a:srgbClr val="FFFFFF"/>
                  </a:solidFill>
                  <a:latin typeface="Calibri"/>
                  <a:ea typeface="Calibri"/>
                  <a:cs typeface="Calibri"/>
                  <a:sym typeface="Calibri"/>
                </a:defRPr>
              </a:pPr>
              <a:endParaRPr/>
            </a:p>
          </p:txBody>
        </p:sp>
        <p:sp>
          <p:nvSpPr>
            <p:cNvPr id="255" name="Shape 255"/>
            <p:cNvSpPr/>
            <p:nvPr/>
          </p:nvSpPr>
          <p:spPr>
            <a:xfrm>
              <a:off x="-1" y="32830"/>
              <a:ext cx="1519270" cy="62568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algn="ctr">
                <a:defRPr sz="1500" b="1">
                  <a:latin typeface="Calibri"/>
                  <a:ea typeface="Calibri"/>
                  <a:cs typeface="Calibri"/>
                  <a:sym typeface="Calibri"/>
                </a:defRPr>
              </a:lvl1pPr>
            </a:lstStyle>
            <a:p>
              <a:pPr lvl="0">
                <a:defRPr sz="1800" b="0"/>
              </a:pPr>
              <a:r>
                <a:rPr sz="1500" b="1"/>
                <a:t>Global vision acquired or enhanced</a:t>
              </a:r>
            </a:p>
          </p:txBody>
        </p:sp>
      </p:grpSp>
      <p:grpSp>
        <p:nvGrpSpPr>
          <p:cNvPr id="261" name="Group 261"/>
          <p:cNvGrpSpPr/>
          <p:nvPr/>
        </p:nvGrpSpPr>
        <p:grpSpPr>
          <a:xfrm>
            <a:off x="6147026" y="1640862"/>
            <a:ext cx="1513812" cy="683401"/>
            <a:chOff x="0" y="0"/>
            <a:chExt cx="1513811" cy="683399"/>
          </a:xfrm>
        </p:grpSpPr>
        <p:sp>
          <p:nvSpPr>
            <p:cNvPr id="257" name="Shape 257"/>
            <p:cNvSpPr/>
            <p:nvPr/>
          </p:nvSpPr>
          <p:spPr>
            <a:xfrm>
              <a:off x="0" y="-1"/>
              <a:ext cx="1493122" cy="663612"/>
            </a:xfrm>
            <a:prstGeom prst="rect">
              <a:avLst/>
            </a:prstGeom>
            <a:solidFill>
              <a:srgbClr val="FDEADA"/>
            </a:solidFill>
            <a:ln w="12700" cap="flat">
              <a:solidFill>
                <a:srgbClr val="E46C0A"/>
              </a:solidFill>
              <a:prstDash val="solid"/>
              <a:bevel/>
            </a:ln>
            <a:effectLst/>
          </p:spPr>
          <p:txBody>
            <a:bodyPr wrap="square" lIns="0" tIns="0" rIns="0" bIns="0" numCol="1" anchor="ctr">
              <a:noAutofit/>
            </a:bodyPr>
            <a:lstStyle/>
            <a:p>
              <a:pPr lvl="0" algn="ctr">
                <a:lnSpc>
                  <a:spcPct val="80000"/>
                </a:lnSpc>
                <a:defRPr sz="1200" b="1">
                  <a:solidFill>
                    <a:srgbClr val="000090"/>
                  </a:solidFill>
                  <a:latin typeface="Calibri"/>
                  <a:ea typeface="Calibri"/>
                  <a:cs typeface="Calibri"/>
                  <a:sym typeface="Calibri"/>
                </a:defRPr>
              </a:pPr>
              <a:endParaRPr/>
            </a:p>
          </p:txBody>
        </p:sp>
        <p:grpSp>
          <p:nvGrpSpPr>
            <p:cNvPr id="260" name="Group 260"/>
            <p:cNvGrpSpPr/>
            <p:nvPr/>
          </p:nvGrpSpPr>
          <p:grpSpPr>
            <a:xfrm>
              <a:off x="0" y="7099"/>
              <a:ext cx="1513812" cy="676301"/>
              <a:chOff x="0" y="0"/>
              <a:chExt cx="1513811" cy="676299"/>
            </a:xfrm>
          </p:grpSpPr>
          <p:sp>
            <p:nvSpPr>
              <p:cNvPr id="258" name="Shape 258"/>
              <p:cNvSpPr/>
              <p:nvPr/>
            </p:nvSpPr>
            <p:spPr>
              <a:xfrm>
                <a:off x="0" y="0"/>
                <a:ext cx="1493122" cy="673897"/>
              </a:xfrm>
              <a:prstGeom prst="rect">
                <a:avLst/>
              </a:prstGeom>
              <a:solidFill>
                <a:srgbClr val="000000"/>
              </a:solidFill>
              <a:ln w="12700" cap="flat">
                <a:solidFill>
                  <a:srgbClr val="E46C0A"/>
                </a:solidFill>
                <a:prstDash val="solid"/>
                <a:miter lim="400000"/>
              </a:ln>
              <a:effectLst/>
            </p:spPr>
            <p:txBody>
              <a:bodyPr wrap="square" lIns="0" tIns="0" rIns="0" bIns="0" numCol="1" anchor="ctr">
                <a:noAutofit/>
              </a:bodyPr>
              <a:lstStyle/>
              <a:p>
                <a:pPr lvl="0" algn="ctr">
                  <a:lnSpc>
                    <a:spcPct val="80000"/>
                  </a:lnSpc>
                  <a:defRPr>
                    <a:solidFill>
                      <a:srgbClr val="FFFFFF"/>
                    </a:solidFill>
                    <a:latin typeface="Calibri"/>
                    <a:ea typeface="Calibri"/>
                    <a:cs typeface="Calibri"/>
                    <a:sym typeface="Calibri"/>
                  </a:defRPr>
                </a:pPr>
                <a:endParaRPr/>
              </a:p>
            </p:txBody>
          </p:sp>
          <p:sp>
            <p:nvSpPr>
              <p:cNvPr id="259" name="Shape 259"/>
              <p:cNvSpPr/>
              <p:nvPr/>
            </p:nvSpPr>
            <p:spPr>
              <a:xfrm>
                <a:off x="20689" y="25937"/>
                <a:ext cx="1493123" cy="650363"/>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algn="ctr">
                  <a:lnSpc>
                    <a:spcPct val="80000"/>
                  </a:lnSpc>
                  <a:defRPr sz="1400" b="1">
                    <a:solidFill>
                      <a:srgbClr val="FFFFFF"/>
                    </a:solidFill>
                    <a:latin typeface="Calibri"/>
                    <a:ea typeface="Calibri"/>
                    <a:cs typeface="Calibri"/>
                    <a:sym typeface="Calibri"/>
                  </a:defRPr>
                </a:lvl1pPr>
              </a:lstStyle>
              <a:p>
                <a:pPr lvl="0">
                  <a:defRPr sz="1800" b="0">
                    <a:solidFill>
                      <a:srgbClr val="000000"/>
                    </a:solidFill>
                  </a:defRPr>
                </a:pPr>
                <a:r>
                  <a:rPr sz="1800" dirty="0">
                    <a:solidFill>
                      <a:srgbClr val="FFFFFF"/>
                    </a:solidFill>
                  </a:rPr>
                  <a:t>Better managers</a:t>
                </a:r>
              </a:p>
            </p:txBody>
          </p:sp>
        </p:grpSp>
      </p:grpSp>
      <p:grpSp>
        <p:nvGrpSpPr>
          <p:cNvPr id="266" name="Group 266"/>
          <p:cNvGrpSpPr/>
          <p:nvPr/>
        </p:nvGrpSpPr>
        <p:grpSpPr>
          <a:xfrm>
            <a:off x="6141116" y="3542411"/>
            <a:ext cx="1527034" cy="694331"/>
            <a:chOff x="0" y="0"/>
            <a:chExt cx="1527032" cy="694330"/>
          </a:xfrm>
        </p:grpSpPr>
        <p:sp>
          <p:nvSpPr>
            <p:cNvPr id="262" name="Shape 262"/>
            <p:cNvSpPr/>
            <p:nvPr/>
          </p:nvSpPr>
          <p:spPr>
            <a:xfrm>
              <a:off x="1" y="11432"/>
              <a:ext cx="1527032" cy="678684"/>
            </a:xfrm>
            <a:prstGeom prst="rect">
              <a:avLst/>
            </a:prstGeom>
            <a:solidFill>
              <a:srgbClr val="FDEADA"/>
            </a:solidFill>
            <a:ln w="12700" cap="flat">
              <a:noFill/>
              <a:miter lim="400000"/>
            </a:ln>
            <a:effectLst/>
          </p:spPr>
          <p:txBody>
            <a:bodyPr wrap="square" lIns="0" tIns="0" rIns="0" bIns="0" numCol="1" anchor="ctr">
              <a:noAutofit/>
            </a:bodyPr>
            <a:lstStyle/>
            <a:p>
              <a:pPr lvl="0" algn="ctr">
                <a:lnSpc>
                  <a:spcPct val="80000"/>
                </a:lnSpc>
                <a:defRPr sz="1200" b="1">
                  <a:solidFill>
                    <a:srgbClr val="000090"/>
                  </a:solidFill>
                  <a:latin typeface="Calibri"/>
                  <a:ea typeface="Calibri"/>
                  <a:cs typeface="Calibri"/>
                  <a:sym typeface="Calibri"/>
                </a:defRPr>
              </a:pPr>
              <a:endParaRPr/>
            </a:p>
          </p:txBody>
        </p:sp>
        <p:grpSp>
          <p:nvGrpSpPr>
            <p:cNvPr id="265" name="Group 265"/>
            <p:cNvGrpSpPr/>
            <p:nvPr/>
          </p:nvGrpSpPr>
          <p:grpSpPr>
            <a:xfrm>
              <a:off x="0" y="-1"/>
              <a:ext cx="1527033" cy="694332"/>
              <a:chOff x="0" y="0"/>
              <a:chExt cx="1527032" cy="694330"/>
            </a:xfrm>
          </p:grpSpPr>
          <p:sp>
            <p:nvSpPr>
              <p:cNvPr id="263" name="Shape 263"/>
              <p:cNvSpPr/>
              <p:nvPr/>
            </p:nvSpPr>
            <p:spPr>
              <a:xfrm>
                <a:off x="0" y="-1"/>
                <a:ext cx="1527033" cy="694332"/>
              </a:xfrm>
              <a:prstGeom prst="rect">
                <a:avLst/>
              </a:prstGeom>
              <a:solidFill>
                <a:srgbClr val="A7A7A7"/>
              </a:solidFill>
              <a:ln w="12700" cap="flat">
                <a:noFill/>
                <a:miter lim="400000"/>
              </a:ln>
              <a:effectLst/>
            </p:spPr>
            <p:txBody>
              <a:bodyPr wrap="square" lIns="0" tIns="0" rIns="0" bIns="0" numCol="1" anchor="ctr">
                <a:noAutofit/>
              </a:bodyPr>
              <a:lstStyle/>
              <a:p>
                <a:pPr lvl="0" algn="ctr">
                  <a:lnSpc>
                    <a:spcPct val="80000"/>
                  </a:lnSpc>
                  <a:defRPr>
                    <a:solidFill>
                      <a:srgbClr val="FFFFFF"/>
                    </a:solidFill>
                    <a:latin typeface="Calibri"/>
                    <a:ea typeface="Calibri"/>
                    <a:cs typeface="Calibri"/>
                    <a:sym typeface="Calibri"/>
                  </a:defRPr>
                </a:pPr>
                <a:endParaRPr/>
              </a:p>
            </p:txBody>
          </p:sp>
          <p:sp>
            <p:nvSpPr>
              <p:cNvPr id="264" name="Shape 264"/>
              <p:cNvSpPr/>
              <p:nvPr/>
            </p:nvSpPr>
            <p:spPr>
              <a:xfrm>
                <a:off x="0" y="34770"/>
                <a:ext cx="1527033" cy="638742"/>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algn="ctr">
                  <a:lnSpc>
                    <a:spcPct val="80000"/>
                  </a:lnSpc>
                  <a:defRPr b="1">
                    <a:latin typeface="Calibri"/>
                    <a:ea typeface="Calibri"/>
                    <a:cs typeface="Calibri"/>
                    <a:sym typeface="Calibri"/>
                  </a:defRPr>
                </a:lvl1pPr>
              </a:lstStyle>
              <a:p>
                <a:pPr lvl="0">
                  <a:defRPr b="0"/>
                </a:pPr>
                <a:r>
                  <a:rPr b="1"/>
                  <a:t>Better organizations</a:t>
                </a:r>
              </a:p>
            </p:txBody>
          </p:sp>
        </p:grpSp>
      </p:grpSp>
      <p:grpSp>
        <p:nvGrpSpPr>
          <p:cNvPr id="269" name="Group 269"/>
          <p:cNvGrpSpPr/>
          <p:nvPr/>
        </p:nvGrpSpPr>
        <p:grpSpPr>
          <a:xfrm>
            <a:off x="8048731" y="2222672"/>
            <a:ext cx="943341" cy="1800006"/>
            <a:chOff x="0" y="-1"/>
            <a:chExt cx="943339" cy="1800005"/>
          </a:xfrm>
        </p:grpSpPr>
        <p:sp>
          <p:nvSpPr>
            <p:cNvPr id="267" name="Shape 267"/>
            <p:cNvSpPr/>
            <p:nvPr/>
          </p:nvSpPr>
          <p:spPr>
            <a:xfrm>
              <a:off x="-1" y="-2"/>
              <a:ext cx="943340" cy="1800007"/>
            </a:xfrm>
            <a:prstGeom prst="rect">
              <a:avLst/>
            </a:prstGeom>
            <a:solidFill>
              <a:srgbClr val="000000"/>
            </a:solidFill>
            <a:ln w="9525" cap="flat">
              <a:solidFill>
                <a:srgbClr val="4A7EBB"/>
              </a:solidFill>
              <a:prstDash val="solid"/>
              <a:bevel/>
            </a:ln>
            <a:effectLst>
              <a:outerShdw blurRad="38100" dist="23000" dir="5400000" rotWithShape="0">
                <a:srgbClr val="000000">
                  <a:alpha val="35000"/>
                </a:srgbClr>
              </a:outerShdw>
            </a:effectLst>
          </p:spPr>
          <p:txBody>
            <a:bodyPr wrap="square" lIns="0" tIns="0" rIns="0" bIns="0" numCol="1" anchor="ctr">
              <a:noAutofit/>
            </a:bodyPr>
            <a:lstStyle/>
            <a:p>
              <a:pPr lvl="0" algn="ctr">
                <a:defRPr>
                  <a:solidFill>
                    <a:srgbClr val="FFFFFF"/>
                  </a:solidFill>
                  <a:latin typeface="Calibri"/>
                  <a:ea typeface="Calibri"/>
                  <a:cs typeface="Calibri"/>
                  <a:sym typeface="Calibri"/>
                </a:defRPr>
              </a:pPr>
              <a:endParaRPr/>
            </a:p>
          </p:txBody>
        </p:sp>
        <p:sp>
          <p:nvSpPr>
            <p:cNvPr id="268" name="Shape 268"/>
            <p:cNvSpPr/>
            <p:nvPr/>
          </p:nvSpPr>
          <p:spPr>
            <a:xfrm>
              <a:off x="-1" y="633300"/>
              <a:ext cx="943340" cy="5334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spAutoFit/>
            </a:bodyPr>
            <a:lstStyle>
              <a:lvl1pPr algn="ctr">
                <a:defRPr>
                  <a:solidFill>
                    <a:srgbClr val="FFFFFF"/>
                  </a:solidFill>
                  <a:latin typeface="Calibri"/>
                  <a:ea typeface="Calibri"/>
                  <a:cs typeface="Calibri"/>
                  <a:sym typeface="Calibri"/>
                </a:defRPr>
              </a:lvl1pPr>
            </a:lstStyle>
            <a:p>
              <a:pPr lvl="0">
                <a:defRPr>
                  <a:solidFill>
                    <a:srgbClr val="000000"/>
                  </a:solidFill>
                </a:defRPr>
              </a:pPr>
              <a:r>
                <a:rPr>
                  <a:solidFill>
                    <a:srgbClr val="FFFFFF"/>
                  </a:solidFill>
                </a:rPr>
                <a:t>Better Society</a:t>
              </a:r>
            </a:p>
          </p:txBody>
        </p:sp>
      </p:grpSp>
      <p:sp>
        <p:nvSpPr>
          <p:cNvPr id="270" name="Shape 270"/>
          <p:cNvSpPr/>
          <p:nvPr/>
        </p:nvSpPr>
        <p:spPr>
          <a:xfrm>
            <a:off x="4189129" y="5697294"/>
            <a:ext cx="247337" cy="168744"/>
          </a:xfrm>
          <a:prstGeom prst="rect">
            <a:avLst/>
          </a:prstGeom>
          <a:solidFill>
            <a:srgbClr val="FFFFFF"/>
          </a:solidFill>
          <a:ln w="12700">
            <a:solidFill/>
            <a:miter lim="400000"/>
          </a:ln>
          <a:effectLst>
            <a:outerShdw blurRad="38100" dist="23000" dir="5400000" rotWithShape="0">
              <a:srgbClr val="000000">
                <a:alpha val="35000"/>
              </a:srgbClr>
            </a:outerShdw>
          </a:effectLst>
        </p:spPr>
        <p:txBody>
          <a:bodyPr lIns="0" tIns="0" rIns="0" bIns="0" anchor="ctr"/>
          <a:lstStyle/>
          <a:p>
            <a:pPr lvl="0">
              <a:defRPr>
                <a:solidFill>
                  <a:srgbClr val="FFFFFF"/>
                </a:solidFill>
                <a:latin typeface="Calibri"/>
                <a:ea typeface="Calibri"/>
                <a:cs typeface="Calibri"/>
                <a:sym typeface="Calibri"/>
              </a:defRPr>
            </a:pPr>
            <a:endParaRPr/>
          </a:p>
        </p:txBody>
      </p:sp>
      <p:sp>
        <p:nvSpPr>
          <p:cNvPr id="271" name="Shape 271"/>
          <p:cNvSpPr/>
          <p:nvPr/>
        </p:nvSpPr>
        <p:spPr>
          <a:xfrm>
            <a:off x="4189129" y="5923014"/>
            <a:ext cx="247337" cy="168745"/>
          </a:xfrm>
          <a:prstGeom prst="rect">
            <a:avLst/>
          </a:prstGeom>
          <a:solidFill>
            <a:srgbClr val="A7A7A7"/>
          </a:solidFill>
          <a:ln w="12700">
            <a:solidFill/>
            <a:miter lim="400000"/>
          </a:ln>
          <a:effectLst>
            <a:outerShdw blurRad="38100" dist="23000" dir="5400000" rotWithShape="0">
              <a:srgbClr val="000000">
                <a:alpha val="35000"/>
              </a:srgbClr>
            </a:outerShdw>
          </a:effectLst>
        </p:spPr>
        <p:txBody>
          <a:bodyPr lIns="0" tIns="0" rIns="0" bIns="0" anchor="ctr"/>
          <a:lstStyle/>
          <a:p>
            <a:pPr lvl="0">
              <a:defRPr>
                <a:solidFill>
                  <a:srgbClr val="FFFFFF"/>
                </a:solidFill>
                <a:latin typeface="Calibri"/>
                <a:ea typeface="Calibri"/>
                <a:cs typeface="Calibri"/>
                <a:sym typeface="Calibri"/>
              </a:defRPr>
            </a:pPr>
            <a:endParaRPr/>
          </a:p>
        </p:txBody>
      </p:sp>
      <p:sp>
        <p:nvSpPr>
          <p:cNvPr id="272" name="Shape 272"/>
          <p:cNvSpPr/>
          <p:nvPr/>
        </p:nvSpPr>
        <p:spPr>
          <a:xfrm>
            <a:off x="4189129" y="6149318"/>
            <a:ext cx="247337" cy="168744"/>
          </a:xfrm>
          <a:prstGeom prst="rect">
            <a:avLst/>
          </a:prstGeom>
          <a:solidFill/>
          <a:ln w="12700">
            <a:solidFill/>
            <a:miter lim="400000"/>
          </a:ln>
          <a:effectLst>
            <a:outerShdw blurRad="38100" dist="23000" dir="5400000" rotWithShape="0">
              <a:srgbClr val="000000">
                <a:alpha val="35000"/>
              </a:srgbClr>
            </a:outerShdw>
          </a:effectLst>
        </p:spPr>
        <p:txBody>
          <a:bodyPr lIns="0" tIns="0" rIns="0" bIns="0" anchor="ctr"/>
          <a:lstStyle/>
          <a:p>
            <a:pPr lvl="0">
              <a:defRPr>
                <a:solidFill>
                  <a:srgbClr val="FFFFFF"/>
                </a:solidFill>
                <a:latin typeface="Calibri"/>
                <a:ea typeface="Calibri"/>
                <a:cs typeface="Calibri"/>
                <a:sym typeface="Calibri"/>
              </a:defRPr>
            </a:pPr>
            <a:endParaRPr/>
          </a:p>
        </p:txBody>
      </p:sp>
      <p:sp>
        <p:nvSpPr>
          <p:cNvPr id="273" name="Shape 273"/>
          <p:cNvSpPr/>
          <p:nvPr/>
        </p:nvSpPr>
        <p:spPr>
          <a:xfrm>
            <a:off x="4623125" y="5650331"/>
            <a:ext cx="1117973" cy="177801"/>
          </a:xfrm>
          <a:prstGeom prst="rect">
            <a:avLst/>
          </a:prstGeom>
          <a:ln w="12700">
            <a:miter lim="400000"/>
          </a:ln>
          <a:extLst>
            <a:ext uri="{C572A759-6A51-4108-AA02-DFA0A04FC94B}">
              <ma14:wrappingTextBoxFlag xmlns="" xmlns:ma14="http://schemas.microsoft.com/office/mac/drawingml/2011/main" val="1"/>
            </a:ext>
          </a:extLst>
        </p:spPr>
        <p:txBody>
          <a:bodyPr wrap="none" lIns="0" tIns="0" rIns="0" bIns="0">
            <a:spAutoFit/>
          </a:bodyPr>
          <a:lstStyle>
            <a:lvl1pPr>
              <a:defRPr sz="1200" b="1">
                <a:solidFill>
                  <a:srgbClr val="FFFFFF"/>
                </a:solidFill>
                <a:latin typeface="Calibri"/>
                <a:ea typeface="Calibri"/>
                <a:cs typeface="Calibri"/>
                <a:sym typeface="Calibri"/>
              </a:defRPr>
            </a:lvl1pPr>
          </a:lstStyle>
          <a:p>
            <a:pPr lvl="0">
              <a:defRPr sz="1800" b="0">
                <a:solidFill>
                  <a:srgbClr val="000000"/>
                </a:solidFill>
              </a:defRPr>
            </a:pPr>
            <a:r>
              <a:rPr sz="1200" b="1">
                <a:solidFill>
                  <a:srgbClr val="FFFFFF"/>
                </a:solidFill>
              </a:rPr>
              <a:t>WEAK SUPPORT</a:t>
            </a:r>
          </a:p>
        </p:txBody>
      </p:sp>
      <p:sp>
        <p:nvSpPr>
          <p:cNvPr id="274" name="Shape 274"/>
          <p:cNvSpPr/>
          <p:nvPr/>
        </p:nvSpPr>
        <p:spPr>
          <a:xfrm>
            <a:off x="4635825" y="5873057"/>
            <a:ext cx="1466454" cy="177801"/>
          </a:xfrm>
          <a:prstGeom prst="rect">
            <a:avLst/>
          </a:prstGeom>
          <a:ln w="12700">
            <a:miter lim="400000"/>
          </a:ln>
          <a:extLst>
            <a:ext uri="{C572A759-6A51-4108-AA02-DFA0A04FC94B}">
              <ma14:wrappingTextBoxFlag xmlns="" xmlns:ma14="http://schemas.microsoft.com/office/mac/drawingml/2011/main" val="1"/>
            </a:ext>
          </a:extLst>
        </p:spPr>
        <p:txBody>
          <a:bodyPr wrap="none" lIns="0" tIns="0" rIns="0" bIns="0">
            <a:spAutoFit/>
          </a:bodyPr>
          <a:lstStyle>
            <a:lvl1pPr>
              <a:defRPr sz="1200" b="1">
                <a:solidFill>
                  <a:srgbClr val="FFFFFF"/>
                </a:solidFill>
                <a:latin typeface="Calibri"/>
                <a:ea typeface="Calibri"/>
                <a:cs typeface="Calibri"/>
                <a:sym typeface="Calibri"/>
              </a:defRPr>
            </a:lvl1pPr>
          </a:lstStyle>
          <a:p>
            <a:pPr lvl="0">
              <a:defRPr sz="1800" b="0">
                <a:solidFill>
                  <a:srgbClr val="000000"/>
                </a:solidFill>
              </a:defRPr>
            </a:pPr>
            <a:r>
              <a:rPr sz="1200" b="1">
                <a:solidFill>
                  <a:srgbClr val="FFFFFF"/>
                </a:solidFill>
              </a:rPr>
              <a:t>MODERATE SUPPORT</a:t>
            </a:r>
          </a:p>
        </p:txBody>
      </p:sp>
      <p:sp>
        <p:nvSpPr>
          <p:cNvPr id="275" name="Shape 275"/>
          <p:cNvSpPr/>
          <p:nvPr/>
        </p:nvSpPr>
        <p:spPr>
          <a:xfrm>
            <a:off x="4630283" y="6098106"/>
            <a:ext cx="1281460" cy="177801"/>
          </a:xfrm>
          <a:prstGeom prst="rect">
            <a:avLst/>
          </a:prstGeom>
          <a:ln w="12700">
            <a:miter lim="400000"/>
          </a:ln>
          <a:extLst>
            <a:ext uri="{C572A759-6A51-4108-AA02-DFA0A04FC94B}">
              <ma14:wrappingTextBoxFlag xmlns="" xmlns:ma14="http://schemas.microsoft.com/office/mac/drawingml/2011/main" val="1"/>
            </a:ext>
          </a:extLst>
        </p:spPr>
        <p:txBody>
          <a:bodyPr wrap="none" lIns="0" tIns="0" rIns="0" bIns="0">
            <a:spAutoFit/>
          </a:bodyPr>
          <a:lstStyle>
            <a:lvl1pPr>
              <a:defRPr sz="1200" b="1">
                <a:solidFill>
                  <a:srgbClr val="FFFFFF"/>
                </a:solidFill>
                <a:latin typeface="Calibri"/>
                <a:ea typeface="Calibri"/>
                <a:cs typeface="Calibri"/>
                <a:sym typeface="Calibri"/>
              </a:defRPr>
            </a:lvl1pPr>
          </a:lstStyle>
          <a:p>
            <a:pPr lvl="0">
              <a:defRPr sz="1800" b="0">
                <a:solidFill>
                  <a:srgbClr val="000000"/>
                </a:solidFill>
              </a:defRPr>
            </a:pPr>
            <a:r>
              <a:rPr sz="1200" b="1">
                <a:solidFill>
                  <a:srgbClr val="FFFFFF"/>
                </a:solidFill>
              </a:rPr>
              <a:t>STRONG SUPPORT</a:t>
            </a:r>
          </a:p>
        </p:txBody>
      </p:sp>
      <p:sp>
        <p:nvSpPr>
          <p:cNvPr id="276" name="Shape 276"/>
          <p:cNvSpPr/>
          <p:nvPr/>
        </p:nvSpPr>
        <p:spPr>
          <a:xfrm>
            <a:off x="3042783" y="24803"/>
            <a:ext cx="3442321" cy="292101"/>
          </a:xfrm>
          <a:prstGeom prst="rect">
            <a:avLst/>
          </a:prstGeom>
          <a:ln w="12700">
            <a:miter lim="400000"/>
          </a:ln>
          <a:extLst>
            <a:ext uri="{C572A759-6A51-4108-AA02-DFA0A04FC94B}">
              <ma14:wrappingTextBoxFlag xmlns="" xmlns:ma14="http://schemas.microsoft.com/office/mac/drawingml/2011/main" val="1"/>
            </a:ext>
          </a:extLst>
        </p:spPr>
        <p:txBody>
          <a:bodyPr wrap="none" lIns="0" tIns="0" rIns="0" bIns="0">
            <a:spAutoFit/>
          </a:bodyPr>
          <a:lstStyle>
            <a:lvl1pPr>
              <a:defRPr sz="2000" b="1">
                <a:solidFill>
                  <a:srgbClr val="FFFFFF"/>
                </a:solidFill>
                <a:latin typeface="Calibri"/>
                <a:ea typeface="Calibri"/>
                <a:cs typeface="Calibri"/>
                <a:sym typeface="Calibri"/>
              </a:defRPr>
            </a:lvl1pPr>
          </a:lstStyle>
          <a:p>
            <a:pPr lvl="0">
              <a:defRPr sz="1800" b="0">
                <a:solidFill>
                  <a:srgbClr val="000000"/>
                </a:solidFill>
              </a:defRPr>
            </a:pPr>
            <a:r>
              <a:rPr sz="2000" b="1">
                <a:solidFill>
                  <a:srgbClr val="FFFFFF"/>
                </a:solidFill>
              </a:rPr>
              <a:t>IPADE LOGIC MODEL RESULTS</a:t>
            </a:r>
          </a:p>
        </p:txBody>
      </p:sp>
      <p:sp>
        <p:nvSpPr>
          <p:cNvPr id="277" name="Shape 277"/>
          <p:cNvSpPr/>
          <p:nvPr/>
        </p:nvSpPr>
        <p:spPr>
          <a:xfrm>
            <a:off x="5757626" y="381304"/>
            <a:ext cx="443092" cy="272918"/>
          </a:xfrm>
          <a:prstGeom prst="rightArrow">
            <a:avLst>
              <a:gd name="adj1" fmla="val 32000"/>
              <a:gd name="adj2" fmla="val 103907"/>
            </a:avLst>
          </a:prstGeom>
          <a:solidFill>
            <a:srgbClr val="F2F2F2"/>
          </a:solidFill>
          <a:ln w="12700">
            <a:solidFill/>
          </a:ln>
        </p:spPr>
        <p:txBody>
          <a:bodyPr lIns="0" tIns="0" rIns="0" bIns="0" anchor="ctr"/>
          <a:lstStyle/>
          <a:p>
            <a:pPr lvl="0">
              <a:defRPr>
                <a:solidFill>
                  <a:srgbClr val="FFFFFF"/>
                </a:solidFill>
                <a:latin typeface="Calibri"/>
                <a:ea typeface="Calibri"/>
                <a:cs typeface="Calibri"/>
                <a:sym typeface="Calibri"/>
              </a:defRPr>
            </a:pPr>
            <a:endParaRPr/>
          </a:p>
        </p:txBody>
      </p:sp>
      <p:sp>
        <p:nvSpPr>
          <p:cNvPr id="278" name="Shape 278"/>
          <p:cNvSpPr/>
          <p:nvPr/>
        </p:nvSpPr>
        <p:spPr>
          <a:xfrm>
            <a:off x="1624290" y="391028"/>
            <a:ext cx="443092" cy="272918"/>
          </a:xfrm>
          <a:prstGeom prst="rightArrow">
            <a:avLst>
              <a:gd name="adj1" fmla="val 32000"/>
              <a:gd name="adj2" fmla="val 103907"/>
            </a:avLst>
          </a:prstGeom>
          <a:solidFill>
            <a:srgbClr val="FFFFFF"/>
          </a:solidFill>
          <a:ln w="12700">
            <a:solidFill/>
          </a:ln>
        </p:spPr>
        <p:txBody>
          <a:bodyPr lIns="0" tIns="0" rIns="0" bIns="0" anchor="ctr"/>
          <a:lstStyle/>
          <a:p>
            <a:pPr lvl="0">
              <a:defRPr>
                <a:solidFill>
                  <a:srgbClr val="FFFFFF"/>
                </a:solidFill>
                <a:latin typeface="Calibri"/>
                <a:ea typeface="Calibri"/>
                <a:cs typeface="Calibri"/>
                <a:sym typeface="Calibri"/>
              </a:defRPr>
            </a:pPr>
            <a:endParaRPr/>
          </a:p>
        </p:txBody>
      </p:sp>
      <p:sp>
        <p:nvSpPr>
          <p:cNvPr id="279" name="Shape 279"/>
          <p:cNvSpPr/>
          <p:nvPr/>
        </p:nvSpPr>
        <p:spPr>
          <a:xfrm>
            <a:off x="3873396" y="389683"/>
            <a:ext cx="443092" cy="272918"/>
          </a:xfrm>
          <a:prstGeom prst="rightArrow">
            <a:avLst>
              <a:gd name="adj1" fmla="val 32000"/>
              <a:gd name="adj2" fmla="val 103907"/>
            </a:avLst>
          </a:prstGeom>
          <a:solidFill>
            <a:srgbClr val="FFFFFF"/>
          </a:solidFill>
          <a:ln w="12700">
            <a:solidFill/>
          </a:ln>
        </p:spPr>
        <p:txBody>
          <a:bodyPr lIns="0" tIns="0" rIns="0" bIns="0" anchor="ctr"/>
          <a:lstStyle/>
          <a:p>
            <a:pPr lvl="0">
              <a:defRPr>
                <a:solidFill>
                  <a:srgbClr val="FFFFFF"/>
                </a:solidFill>
                <a:latin typeface="Calibri"/>
                <a:ea typeface="Calibri"/>
                <a:cs typeface="Calibri"/>
                <a:sym typeface="Calibri"/>
              </a:defRPr>
            </a:pPr>
            <a:endParaRPr/>
          </a:p>
        </p:txBody>
      </p:sp>
      <p:sp>
        <p:nvSpPr>
          <p:cNvPr id="280" name="Shape 280"/>
          <p:cNvSpPr/>
          <p:nvPr/>
        </p:nvSpPr>
        <p:spPr>
          <a:xfrm>
            <a:off x="7641856" y="381304"/>
            <a:ext cx="443092" cy="272918"/>
          </a:xfrm>
          <a:prstGeom prst="rightArrow">
            <a:avLst>
              <a:gd name="adj1" fmla="val 32000"/>
              <a:gd name="adj2" fmla="val 103907"/>
            </a:avLst>
          </a:prstGeom>
          <a:solidFill>
            <a:srgbClr val="FFFFFF"/>
          </a:solidFill>
          <a:ln w="12700">
            <a:solidFill/>
          </a:ln>
        </p:spPr>
        <p:txBody>
          <a:bodyPr lIns="0" tIns="0" rIns="0" bIns="0" anchor="ctr"/>
          <a:lstStyle/>
          <a:p>
            <a:pPr lvl="0">
              <a:defRPr>
                <a:solidFill>
                  <a:srgbClr val="FFFFFF"/>
                </a:solidFill>
                <a:latin typeface="Calibri"/>
                <a:ea typeface="Calibri"/>
                <a:cs typeface="Calibri"/>
                <a:sym typeface="Calibri"/>
              </a:defRPr>
            </a:pPr>
            <a:endParaRPr/>
          </a:p>
        </p:txBody>
      </p:sp>
      <p:grpSp>
        <p:nvGrpSpPr>
          <p:cNvPr id="283" name="Group 283"/>
          <p:cNvGrpSpPr/>
          <p:nvPr/>
        </p:nvGrpSpPr>
        <p:grpSpPr>
          <a:xfrm>
            <a:off x="309443" y="2536564"/>
            <a:ext cx="1639562" cy="1186665"/>
            <a:chOff x="0" y="0"/>
            <a:chExt cx="1639561" cy="1186664"/>
          </a:xfrm>
        </p:grpSpPr>
        <p:sp>
          <p:nvSpPr>
            <p:cNvPr id="281" name="Shape 281"/>
            <p:cNvSpPr/>
            <p:nvPr/>
          </p:nvSpPr>
          <p:spPr>
            <a:xfrm>
              <a:off x="0" y="0"/>
              <a:ext cx="1639561" cy="1186665"/>
            </a:xfrm>
            <a:prstGeom prst="rightArrow">
              <a:avLst>
                <a:gd name="adj1" fmla="val 50000"/>
                <a:gd name="adj2" fmla="val 50000"/>
              </a:avLst>
            </a:prstGeom>
            <a:solidFill>
              <a:srgbClr val="17375E"/>
            </a:solidFill>
            <a:ln w="9525" cap="flat">
              <a:solidFill>
                <a:srgbClr val="4A7EBB"/>
              </a:solidFill>
              <a:prstDash val="solid"/>
              <a:bevel/>
            </a:ln>
            <a:effectLst>
              <a:outerShdw blurRad="38100" dist="23000" dir="5400000" rotWithShape="0">
                <a:srgbClr val="000000">
                  <a:alpha val="35000"/>
                </a:srgbClr>
              </a:outerShdw>
            </a:effectLst>
          </p:spPr>
          <p:txBody>
            <a:bodyPr wrap="square" lIns="0" tIns="0" rIns="0" bIns="0" numCol="1" anchor="ctr">
              <a:noAutofit/>
            </a:bodyPr>
            <a:lstStyle/>
            <a:p>
              <a:pPr lvl="0" algn="ctr">
                <a:defRPr>
                  <a:solidFill>
                    <a:srgbClr val="FFFFFF"/>
                  </a:solidFill>
                </a:defRPr>
              </a:pPr>
              <a:endParaRPr/>
            </a:p>
          </p:txBody>
        </p:sp>
        <p:sp>
          <p:nvSpPr>
            <p:cNvPr id="282" name="Shape 282"/>
            <p:cNvSpPr/>
            <p:nvPr/>
          </p:nvSpPr>
          <p:spPr>
            <a:xfrm>
              <a:off x="-1" y="313932"/>
              <a:ext cx="1342895" cy="5588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spAutoFit/>
            </a:bodyPr>
            <a:lstStyle>
              <a:lvl1pPr algn="ctr">
                <a:defRPr>
                  <a:solidFill>
                    <a:srgbClr val="FFFFFF"/>
                  </a:solidFill>
                </a:defRPr>
              </a:lvl1pPr>
            </a:lstStyle>
            <a:p>
              <a:pPr lvl="0">
                <a:defRPr>
                  <a:solidFill>
                    <a:srgbClr val="000000"/>
                  </a:solidFill>
                </a:defRPr>
              </a:pPr>
              <a:r>
                <a:rPr>
                  <a:solidFill>
                    <a:srgbClr val="FFFFFF"/>
                  </a:solidFill>
                </a:rPr>
                <a:t>IPADE’s mission*</a:t>
              </a:r>
            </a:p>
          </p:txBody>
        </p:sp>
      </p:grpSp>
      <p:grpSp>
        <p:nvGrpSpPr>
          <p:cNvPr id="286" name="Group 286"/>
          <p:cNvGrpSpPr/>
          <p:nvPr/>
        </p:nvGrpSpPr>
        <p:grpSpPr>
          <a:xfrm>
            <a:off x="8067370" y="2217120"/>
            <a:ext cx="943339" cy="1800005"/>
            <a:chOff x="0" y="-1"/>
            <a:chExt cx="943338" cy="1800003"/>
          </a:xfrm>
        </p:grpSpPr>
        <p:sp>
          <p:nvSpPr>
            <p:cNvPr id="284" name="Shape 284"/>
            <p:cNvSpPr/>
            <p:nvPr/>
          </p:nvSpPr>
          <p:spPr>
            <a:xfrm>
              <a:off x="-1" y="-2"/>
              <a:ext cx="943339" cy="1800004"/>
            </a:xfrm>
            <a:prstGeom prst="rect">
              <a:avLst/>
            </a:prstGeom>
            <a:solidFill>
              <a:srgbClr val="17375E"/>
            </a:solidFill>
            <a:ln w="9525" cap="flat">
              <a:solidFill>
                <a:srgbClr val="4A7EBB"/>
              </a:solidFill>
              <a:prstDash val="solid"/>
              <a:bevel/>
            </a:ln>
            <a:effectLst>
              <a:outerShdw blurRad="38100" dist="23000" dir="5400000" rotWithShape="0">
                <a:srgbClr val="000000">
                  <a:alpha val="35000"/>
                </a:srgbClr>
              </a:outerShdw>
            </a:effectLst>
          </p:spPr>
          <p:txBody>
            <a:bodyPr wrap="square" lIns="0" tIns="0" rIns="0" bIns="0" numCol="1" anchor="ctr">
              <a:noAutofit/>
            </a:bodyPr>
            <a:lstStyle/>
            <a:p>
              <a:pPr lvl="0" algn="ctr">
                <a:defRPr>
                  <a:solidFill>
                    <a:srgbClr val="FFFFFF"/>
                  </a:solidFill>
                </a:defRPr>
              </a:pPr>
              <a:endParaRPr/>
            </a:p>
          </p:txBody>
        </p:sp>
        <p:sp>
          <p:nvSpPr>
            <p:cNvPr id="285" name="Shape 285"/>
            <p:cNvSpPr/>
            <p:nvPr/>
          </p:nvSpPr>
          <p:spPr>
            <a:xfrm>
              <a:off x="-1" y="620599"/>
              <a:ext cx="943339" cy="5588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spAutoFit/>
            </a:bodyPr>
            <a:lstStyle>
              <a:lvl1pPr algn="ctr">
                <a:defRPr>
                  <a:solidFill>
                    <a:srgbClr val="FFFFFF"/>
                  </a:solidFill>
                </a:defRPr>
              </a:lvl1pPr>
            </a:lstStyle>
            <a:p>
              <a:pPr lvl="0">
                <a:defRPr>
                  <a:solidFill>
                    <a:srgbClr val="000000"/>
                  </a:solidFill>
                </a:defRPr>
              </a:pPr>
              <a:r>
                <a:rPr>
                  <a:solidFill>
                    <a:srgbClr val="FFFFFF"/>
                  </a:solidFill>
                </a:rPr>
                <a:t>Better Society</a:t>
              </a:r>
            </a:p>
          </p:txBody>
        </p:sp>
      </p:grpSp>
      <p:grpSp>
        <p:nvGrpSpPr>
          <p:cNvPr id="291" name="Group 291"/>
          <p:cNvGrpSpPr/>
          <p:nvPr/>
        </p:nvGrpSpPr>
        <p:grpSpPr>
          <a:xfrm>
            <a:off x="6144582" y="2649319"/>
            <a:ext cx="1519976" cy="680883"/>
            <a:chOff x="0" y="0"/>
            <a:chExt cx="1519974" cy="680882"/>
          </a:xfrm>
        </p:grpSpPr>
        <p:sp>
          <p:nvSpPr>
            <p:cNvPr id="287" name="Shape 287"/>
            <p:cNvSpPr/>
            <p:nvPr/>
          </p:nvSpPr>
          <p:spPr>
            <a:xfrm>
              <a:off x="0" y="-1"/>
              <a:ext cx="1486675" cy="660747"/>
            </a:xfrm>
            <a:prstGeom prst="rect">
              <a:avLst/>
            </a:prstGeom>
            <a:solidFill>
              <a:srgbClr val="FDEADA"/>
            </a:solidFill>
            <a:ln w="12700" cap="flat">
              <a:solidFill>
                <a:srgbClr val="E46C0A"/>
              </a:solidFill>
              <a:prstDash val="solid"/>
              <a:bevel/>
            </a:ln>
            <a:effectLst/>
          </p:spPr>
          <p:txBody>
            <a:bodyPr wrap="square" lIns="0" tIns="0" rIns="0" bIns="0" numCol="1" anchor="ctr">
              <a:noAutofit/>
            </a:bodyPr>
            <a:lstStyle/>
            <a:p>
              <a:pPr lvl="0" algn="ctr">
                <a:lnSpc>
                  <a:spcPct val="80000"/>
                </a:lnSpc>
                <a:defRPr sz="1200" b="1">
                  <a:solidFill>
                    <a:srgbClr val="000090"/>
                  </a:solidFill>
                  <a:latin typeface="Calibri"/>
                  <a:ea typeface="Calibri"/>
                  <a:cs typeface="Calibri"/>
                  <a:sym typeface="Calibri"/>
                </a:defRPr>
              </a:pPr>
              <a:endParaRPr/>
            </a:p>
          </p:txBody>
        </p:sp>
        <p:grpSp>
          <p:nvGrpSpPr>
            <p:cNvPr id="290" name="Group 290"/>
            <p:cNvGrpSpPr/>
            <p:nvPr/>
          </p:nvGrpSpPr>
          <p:grpSpPr>
            <a:xfrm>
              <a:off x="0" y="4242"/>
              <a:ext cx="1519975" cy="676641"/>
              <a:chOff x="0" y="0"/>
              <a:chExt cx="1519974" cy="676640"/>
            </a:xfrm>
          </p:grpSpPr>
          <p:sp>
            <p:nvSpPr>
              <p:cNvPr id="288" name="Shape 288"/>
              <p:cNvSpPr/>
              <p:nvPr/>
            </p:nvSpPr>
            <p:spPr>
              <a:xfrm>
                <a:off x="0" y="0"/>
                <a:ext cx="1499201" cy="676641"/>
              </a:xfrm>
              <a:prstGeom prst="rect">
                <a:avLst/>
              </a:prstGeom>
              <a:solidFill>
                <a:srgbClr val="000000"/>
              </a:solidFill>
              <a:ln w="12700" cap="flat">
                <a:solidFill>
                  <a:srgbClr val="E46C0A"/>
                </a:solidFill>
                <a:prstDash val="solid"/>
                <a:miter lim="400000"/>
              </a:ln>
              <a:effectLst/>
            </p:spPr>
            <p:txBody>
              <a:bodyPr wrap="square" lIns="0" tIns="0" rIns="0" bIns="0" numCol="1" anchor="ctr">
                <a:noAutofit/>
              </a:bodyPr>
              <a:lstStyle/>
              <a:p>
                <a:pPr lvl="0" algn="ctr">
                  <a:lnSpc>
                    <a:spcPct val="80000"/>
                  </a:lnSpc>
                  <a:defRPr>
                    <a:solidFill>
                      <a:srgbClr val="FFFFFF"/>
                    </a:solidFill>
                    <a:latin typeface="Calibri"/>
                    <a:ea typeface="Calibri"/>
                    <a:cs typeface="Calibri"/>
                    <a:sym typeface="Calibri"/>
                  </a:defRPr>
                </a:pPr>
                <a:endParaRPr/>
              </a:p>
            </p:txBody>
          </p:sp>
          <p:sp>
            <p:nvSpPr>
              <p:cNvPr id="289" name="Shape 289"/>
              <p:cNvSpPr/>
              <p:nvPr/>
            </p:nvSpPr>
            <p:spPr>
              <a:xfrm>
                <a:off x="20773" y="256"/>
                <a:ext cx="1499202" cy="653804"/>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algn="ctr">
                  <a:lnSpc>
                    <a:spcPct val="80000"/>
                  </a:lnSpc>
                  <a:defRPr sz="1700" b="1">
                    <a:solidFill>
                      <a:srgbClr val="FFFFFF"/>
                    </a:solidFill>
                    <a:latin typeface="Calibri"/>
                    <a:ea typeface="Calibri"/>
                    <a:cs typeface="Calibri"/>
                    <a:sym typeface="Calibri"/>
                  </a:defRPr>
                </a:lvl1pPr>
              </a:lstStyle>
              <a:p>
                <a:pPr lvl="0">
                  <a:defRPr sz="1800" b="0">
                    <a:solidFill>
                      <a:srgbClr val="000000"/>
                    </a:solidFill>
                  </a:defRPr>
                </a:pPr>
                <a:r>
                  <a:rPr sz="1800" b="1" dirty="0">
                    <a:solidFill>
                      <a:srgbClr val="FFFFFF"/>
                    </a:solidFill>
                  </a:rPr>
                  <a:t>Better human beings</a:t>
                </a:r>
              </a:p>
            </p:txBody>
          </p:sp>
        </p:grpSp>
      </p:grpSp>
      <p:grpSp>
        <p:nvGrpSpPr>
          <p:cNvPr id="296" name="Group 296"/>
          <p:cNvGrpSpPr/>
          <p:nvPr/>
        </p:nvGrpSpPr>
        <p:grpSpPr>
          <a:xfrm>
            <a:off x="4363396" y="2621339"/>
            <a:ext cx="1536806" cy="707949"/>
            <a:chOff x="0" y="-16608"/>
            <a:chExt cx="1536804" cy="707948"/>
          </a:xfrm>
        </p:grpSpPr>
        <p:sp>
          <p:nvSpPr>
            <p:cNvPr id="292" name="Shape 292"/>
            <p:cNvSpPr/>
            <p:nvPr/>
          </p:nvSpPr>
          <p:spPr>
            <a:xfrm>
              <a:off x="0" y="-1"/>
              <a:ext cx="1515801" cy="673692"/>
            </a:xfrm>
            <a:prstGeom prst="rect">
              <a:avLst/>
            </a:prstGeom>
            <a:solidFill>
              <a:srgbClr val="FDEADA"/>
            </a:solidFill>
            <a:ln w="12700" cap="flat">
              <a:solidFill>
                <a:srgbClr val="E46C0A"/>
              </a:solidFill>
              <a:prstDash val="solid"/>
              <a:bevel/>
            </a:ln>
            <a:effectLst/>
          </p:spPr>
          <p:txBody>
            <a:bodyPr wrap="square" lIns="0" tIns="0" rIns="0" bIns="0" numCol="1" anchor="ctr">
              <a:noAutofit/>
            </a:bodyPr>
            <a:lstStyle/>
            <a:p>
              <a:pPr lvl="0" algn="ctr">
                <a:lnSpc>
                  <a:spcPct val="80000"/>
                </a:lnSpc>
                <a:defRPr sz="1200" b="1">
                  <a:solidFill>
                    <a:srgbClr val="000090"/>
                  </a:solidFill>
                  <a:latin typeface="Calibri"/>
                  <a:ea typeface="Calibri"/>
                  <a:cs typeface="Calibri"/>
                  <a:sym typeface="Calibri"/>
                </a:defRPr>
              </a:pPr>
              <a:endParaRPr/>
            </a:p>
          </p:txBody>
        </p:sp>
        <p:grpSp>
          <p:nvGrpSpPr>
            <p:cNvPr id="295" name="Group 295"/>
            <p:cNvGrpSpPr/>
            <p:nvPr/>
          </p:nvGrpSpPr>
          <p:grpSpPr>
            <a:xfrm>
              <a:off x="0" y="-16609"/>
              <a:ext cx="1536805" cy="707950"/>
              <a:chOff x="0" y="-23815"/>
              <a:chExt cx="1536804" cy="707948"/>
            </a:xfrm>
          </p:grpSpPr>
          <p:sp>
            <p:nvSpPr>
              <p:cNvPr id="293" name="Shape 293"/>
              <p:cNvSpPr/>
              <p:nvPr/>
            </p:nvSpPr>
            <p:spPr>
              <a:xfrm>
                <a:off x="0" y="0"/>
                <a:ext cx="1515801" cy="684133"/>
              </a:xfrm>
              <a:prstGeom prst="rect">
                <a:avLst/>
              </a:prstGeom>
              <a:solidFill>
                <a:srgbClr val="000000"/>
              </a:solidFill>
              <a:ln w="12700" cap="flat">
                <a:solidFill>
                  <a:srgbClr val="E46C0A"/>
                </a:solidFill>
                <a:prstDash val="solid"/>
                <a:miter lim="400000"/>
              </a:ln>
              <a:effectLst/>
            </p:spPr>
            <p:txBody>
              <a:bodyPr wrap="square" lIns="0" tIns="0" rIns="0" bIns="0" numCol="1" anchor="ctr">
                <a:noAutofit/>
              </a:bodyPr>
              <a:lstStyle/>
              <a:p>
                <a:pPr lvl="0" algn="ctr">
                  <a:lnSpc>
                    <a:spcPct val="80000"/>
                  </a:lnSpc>
                  <a:defRPr>
                    <a:solidFill>
                      <a:srgbClr val="FFFFFF"/>
                    </a:solidFill>
                    <a:latin typeface="Calibri"/>
                    <a:ea typeface="Calibri"/>
                    <a:cs typeface="Calibri"/>
                    <a:sym typeface="Calibri"/>
                  </a:defRPr>
                </a:pPr>
                <a:endParaRPr/>
              </a:p>
            </p:txBody>
          </p:sp>
          <p:sp>
            <p:nvSpPr>
              <p:cNvPr id="294" name="Shape 294"/>
              <p:cNvSpPr/>
              <p:nvPr/>
            </p:nvSpPr>
            <p:spPr>
              <a:xfrm>
                <a:off x="21003" y="-23816"/>
                <a:ext cx="1515802" cy="694705"/>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algn="ctr">
                  <a:lnSpc>
                    <a:spcPct val="80000"/>
                  </a:lnSpc>
                  <a:defRPr sz="1700" b="1">
                    <a:solidFill>
                      <a:srgbClr val="FFFFFF"/>
                    </a:solidFill>
                    <a:latin typeface="Calibri"/>
                    <a:ea typeface="Calibri"/>
                    <a:cs typeface="Calibri"/>
                    <a:sym typeface="Calibri"/>
                  </a:defRPr>
                </a:lvl1pPr>
              </a:lstStyle>
              <a:p>
                <a:pPr lvl="0">
                  <a:defRPr sz="1800" b="0">
                    <a:solidFill>
                      <a:srgbClr val="000000"/>
                    </a:solidFill>
                  </a:defRPr>
                </a:pPr>
                <a:r>
                  <a:rPr sz="1700" b="1" dirty="0">
                    <a:solidFill>
                      <a:srgbClr val="FFFFFF"/>
                    </a:solidFill>
                  </a:rPr>
                  <a:t>Social responsibility</a:t>
                </a:r>
              </a:p>
            </p:txBody>
          </p:sp>
        </p:grpSp>
      </p:grpSp>
      <p:grpSp>
        <p:nvGrpSpPr>
          <p:cNvPr id="301" name="Group 301"/>
          <p:cNvGrpSpPr/>
          <p:nvPr/>
        </p:nvGrpSpPr>
        <p:grpSpPr>
          <a:xfrm>
            <a:off x="4358049" y="1640862"/>
            <a:ext cx="1536806" cy="691341"/>
            <a:chOff x="0" y="0"/>
            <a:chExt cx="1536804" cy="691340"/>
          </a:xfrm>
        </p:grpSpPr>
        <p:sp>
          <p:nvSpPr>
            <p:cNvPr id="297" name="Shape 297"/>
            <p:cNvSpPr/>
            <p:nvPr/>
          </p:nvSpPr>
          <p:spPr>
            <a:xfrm>
              <a:off x="0" y="-1"/>
              <a:ext cx="1515801" cy="673692"/>
            </a:xfrm>
            <a:prstGeom prst="rect">
              <a:avLst/>
            </a:prstGeom>
            <a:solidFill>
              <a:srgbClr val="FDEADA"/>
            </a:solidFill>
            <a:ln w="12700" cap="flat">
              <a:solidFill>
                <a:srgbClr val="E46C0A"/>
              </a:solidFill>
              <a:prstDash val="solid"/>
              <a:bevel/>
            </a:ln>
            <a:effectLst/>
          </p:spPr>
          <p:txBody>
            <a:bodyPr wrap="square" lIns="0" tIns="0" rIns="0" bIns="0" numCol="1" anchor="ctr">
              <a:noAutofit/>
            </a:bodyPr>
            <a:lstStyle/>
            <a:p>
              <a:pPr lvl="0" algn="ctr">
                <a:lnSpc>
                  <a:spcPct val="80000"/>
                </a:lnSpc>
                <a:defRPr sz="1200" b="1">
                  <a:solidFill>
                    <a:srgbClr val="000090"/>
                  </a:solidFill>
                  <a:latin typeface="Calibri"/>
                  <a:ea typeface="Calibri"/>
                  <a:cs typeface="Calibri"/>
                  <a:sym typeface="Calibri"/>
                </a:defRPr>
              </a:pPr>
              <a:endParaRPr/>
            </a:p>
          </p:txBody>
        </p:sp>
        <p:grpSp>
          <p:nvGrpSpPr>
            <p:cNvPr id="300" name="Group 300"/>
            <p:cNvGrpSpPr/>
            <p:nvPr/>
          </p:nvGrpSpPr>
          <p:grpSpPr>
            <a:xfrm>
              <a:off x="0" y="6189"/>
              <a:ext cx="1536805" cy="685152"/>
              <a:chOff x="0" y="-1017"/>
              <a:chExt cx="1536804" cy="685150"/>
            </a:xfrm>
          </p:grpSpPr>
          <p:sp>
            <p:nvSpPr>
              <p:cNvPr id="298" name="Shape 298"/>
              <p:cNvSpPr/>
              <p:nvPr/>
            </p:nvSpPr>
            <p:spPr>
              <a:xfrm>
                <a:off x="0" y="0"/>
                <a:ext cx="1515801" cy="684133"/>
              </a:xfrm>
              <a:prstGeom prst="rect">
                <a:avLst/>
              </a:prstGeom>
              <a:solidFill>
                <a:srgbClr val="000000"/>
              </a:solidFill>
              <a:ln w="12700" cap="flat">
                <a:solidFill>
                  <a:srgbClr val="E46C0A"/>
                </a:solidFill>
                <a:prstDash val="solid"/>
                <a:miter lim="400000"/>
              </a:ln>
              <a:effectLst/>
            </p:spPr>
            <p:txBody>
              <a:bodyPr wrap="square" lIns="0" tIns="0" rIns="0" bIns="0" numCol="1" anchor="ctr">
                <a:noAutofit/>
              </a:bodyPr>
              <a:lstStyle/>
              <a:p>
                <a:pPr lvl="0" algn="ctr">
                  <a:lnSpc>
                    <a:spcPct val="80000"/>
                  </a:lnSpc>
                  <a:defRPr>
                    <a:solidFill>
                      <a:srgbClr val="FFFFFF"/>
                    </a:solidFill>
                    <a:latin typeface="Calibri"/>
                    <a:ea typeface="Calibri"/>
                    <a:cs typeface="Calibri"/>
                    <a:sym typeface="Calibri"/>
                  </a:defRPr>
                </a:pPr>
                <a:endParaRPr/>
              </a:p>
            </p:txBody>
          </p:sp>
          <p:sp>
            <p:nvSpPr>
              <p:cNvPr id="299" name="Shape 299"/>
              <p:cNvSpPr/>
              <p:nvPr/>
            </p:nvSpPr>
            <p:spPr>
              <a:xfrm>
                <a:off x="21003" y="-1018"/>
                <a:ext cx="1515802" cy="674464"/>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noAutofit/>
              </a:bodyPr>
              <a:lstStyle/>
              <a:p>
                <a:pPr lvl="0" algn="ctr">
                  <a:lnSpc>
                    <a:spcPct val="80000"/>
                  </a:lnSpc>
                </a:pPr>
                <a:r>
                  <a:rPr sz="1500" b="1">
                    <a:solidFill>
                      <a:srgbClr val="FFFFFF"/>
                    </a:solidFill>
                    <a:latin typeface="Calibri"/>
                    <a:ea typeface="Calibri"/>
                    <a:cs typeface="Calibri"/>
                    <a:sym typeface="Calibri"/>
                  </a:rPr>
                  <a:t>Skills developed</a:t>
                </a:r>
                <a:r>
                  <a:rPr sz="1200" b="1">
                    <a:solidFill>
                      <a:srgbClr val="FFFFFF"/>
                    </a:solidFill>
                    <a:latin typeface="Calibri"/>
                    <a:ea typeface="Calibri"/>
                    <a:cs typeface="Calibri"/>
                    <a:sym typeface="Calibri"/>
                  </a:rPr>
                  <a:t> </a:t>
                </a:r>
              </a:p>
              <a:p>
                <a:pPr lvl="0" algn="ctr">
                  <a:lnSpc>
                    <a:spcPct val="80000"/>
                  </a:lnSpc>
                </a:pPr>
                <a:r>
                  <a:rPr sz="1000" b="1">
                    <a:solidFill>
                      <a:srgbClr val="FFFFFF"/>
                    </a:solidFill>
                    <a:latin typeface="Calibri"/>
                    <a:ea typeface="Calibri"/>
                    <a:cs typeface="Calibri"/>
                    <a:sym typeface="Calibri"/>
                  </a:rPr>
                  <a:t>(leadership, technical, management)</a:t>
                </a:r>
              </a:p>
            </p:txBody>
          </p:sp>
        </p:grpSp>
      </p:grpSp>
      <p:grpSp>
        <p:nvGrpSpPr>
          <p:cNvPr id="306" name="Group 306"/>
          <p:cNvGrpSpPr/>
          <p:nvPr/>
        </p:nvGrpSpPr>
        <p:grpSpPr>
          <a:xfrm>
            <a:off x="2237550" y="1683436"/>
            <a:ext cx="1462081" cy="476557"/>
            <a:chOff x="0" y="0"/>
            <a:chExt cx="1462079" cy="476555"/>
          </a:xfrm>
        </p:grpSpPr>
        <p:sp>
          <p:nvSpPr>
            <p:cNvPr id="302" name="Shape 302"/>
            <p:cNvSpPr/>
            <p:nvPr/>
          </p:nvSpPr>
          <p:spPr>
            <a:xfrm>
              <a:off x="0" y="0"/>
              <a:ext cx="1442096" cy="464390"/>
            </a:xfrm>
            <a:prstGeom prst="rect">
              <a:avLst/>
            </a:prstGeom>
            <a:solidFill>
              <a:srgbClr val="FDEADA"/>
            </a:solidFill>
            <a:ln w="12700" cap="flat">
              <a:solidFill>
                <a:srgbClr val="E46C0A"/>
              </a:solidFill>
              <a:prstDash val="solid"/>
              <a:bevel/>
            </a:ln>
            <a:effectLst/>
          </p:spPr>
          <p:txBody>
            <a:bodyPr wrap="square" lIns="0" tIns="0" rIns="0" bIns="0" numCol="1" anchor="ctr">
              <a:noAutofit/>
            </a:bodyPr>
            <a:lstStyle/>
            <a:p>
              <a:pPr lvl="0" algn="ctr">
                <a:lnSpc>
                  <a:spcPct val="80000"/>
                </a:lnSpc>
                <a:defRPr sz="1200" b="1">
                  <a:solidFill>
                    <a:srgbClr val="000090"/>
                  </a:solidFill>
                  <a:latin typeface="Calibri"/>
                  <a:ea typeface="Calibri"/>
                  <a:cs typeface="Calibri"/>
                  <a:sym typeface="Calibri"/>
                </a:defRPr>
              </a:pPr>
              <a:endParaRPr/>
            </a:p>
          </p:txBody>
        </p:sp>
        <p:grpSp>
          <p:nvGrpSpPr>
            <p:cNvPr id="305" name="Group 305"/>
            <p:cNvGrpSpPr/>
            <p:nvPr/>
          </p:nvGrpSpPr>
          <p:grpSpPr>
            <a:xfrm>
              <a:off x="-1" y="4968"/>
              <a:ext cx="1462081" cy="471588"/>
              <a:chOff x="0" y="0"/>
              <a:chExt cx="1462079" cy="471587"/>
            </a:xfrm>
          </p:grpSpPr>
          <p:sp>
            <p:nvSpPr>
              <p:cNvPr id="303" name="Shape 303"/>
              <p:cNvSpPr/>
              <p:nvPr/>
            </p:nvSpPr>
            <p:spPr>
              <a:xfrm>
                <a:off x="-1" y="-1"/>
                <a:ext cx="1442099" cy="471589"/>
              </a:xfrm>
              <a:prstGeom prst="rect">
                <a:avLst/>
              </a:prstGeom>
              <a:solidFill>
                <a:srgbClr val="000000"/>
              </a:solidFill>
              <a:ln w="12700" cap="flat">
                <a:solidFill>
                  <a:srgbClr val="E46C0A"/>
                </a:solidFill>
                <a:prstDash val="solid"/>
                <a:miter lim="400000"/>
              </a:ln>
              <a:effectLst/>
            </p:spPr>
            <p:txBody>
              <a:bodyPr wrap="square" lIns="0" tIns="0" rIns="0" bIns="0" numCol="1" anchor="ctr">
                <a:noAutofit/>
              </a:bodyPr>
              <a:lstStyle/>
              <a:p>
                <a:pPr lvl="0" algn="ctr">
                  <a:lnSpc>
                    <a:spcPct val="80000"/>
                  </a:lnSpc>
                  <a:defRPr>
                    <a:solidFill>
                      <a:srgbClr val="FFFFFF"/>
                    </a:solidFill>
                    <a:latin typeface="Calibri"/>
                    <a:ea typeface="Calibri"/>
                    <a:cs typeface="Calibri"/>
                    <a:sym typeface="Calibri"/>
                  </a:defRPr>
                </a:pPr>
                <a:endParaRPr/>
              </a:p>
            </p:txBody>
          </p:sp>
          <p:sp>
            <p:nvSpPr>
              <p:cNvPr id="304" name="Shape 304"/>
              <p:cNvSpPr/>
              <p:nvPr/>
            </p:nvSpPr>
            <p:spPr>
              <a:xfrm>
                <a:off x="19982" y="53254"/>
                <a:ext cx="1442098" cy="36576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spAutoFit/>
              </a:bodyPr>
              <a:lstStyle>
                <a:lvl1pPr algn="ctr">
                  <a:lnSpc>
                    <a:spcPct val="80000"/>
                  </a:lnSpc>
                  <a:defRPr sz="1400" b="1">
                    <a:solidFill>
                      <a:srgbClr val="FFFFFF"/>
                    </a:solidFill>
                    <a:latin typeface="Calibri"/>
                    <a:ea typeface="Calibri"/>
                    <a:cs typeface="Calibri"/>
                    <a:sym typeface="Calibri"/>
                  </a:defRPr>
                </a:lvl1pPr>
              </a:lstStyle>
              <a:p>
                <a:pPr lvl="0">
                  <a:defRPr sz="1800" b="0">
                    <a:solidFill>
                      <a:srgbClr val="000000"/>
                    </a:solidFill>
                  </a:defRPr>
                </a:pPr>
                <a:r>
                  <a:rPr sz="1400" b="1">
                    <a:solidFill>
                      <a:srgbClr val="FFFFFF"/>
                    </a:solidFill>
                  </a:rPr>
                  <a:t>Mandatory teamwork</a:t>
                </a:r>
              </a:p>
            </p:txBody>
          </p:sp>
        </p:grpSp>
      </p:grpSp>
      <p:grpSp>
        <p:nvGrpSpPr>
          <p:cNvPr id="311" name="Group 311"/>
          <p:cNvGrpSpPr/>
          <p:nvPr/>
        </p:nvGrpSpPr>
        <p:grpSpPr>
          <a:xfrm>
            <a:off x="4374127" y="4446874"/>
            <a:ext cx="1536806" cy="698962"/>
            <a:chOff x="0" y="0"/>
            <a:chExt cx="1536804" cy="698960"/>
          </a:xfrm>
        </p:grpSpPr>
        <p:sp>
          <p:nvSpPr>
            <p:cNvPr id="307" name="Shape 307"/>
            <p:cNvSpPr/>
            <p:nvPr/>
          </p:nvSpPr>
          <p:spPr>
            <a:xfrm>
              <a:off x="0" y="-1"/>
              <a:ext cx="1515802" cy="673692"/>
            </a:xfrm>
            <a:prstGeom prst="rect">
              <a:avLst/>
            </a:prstGeom>
            <a:solidFill>
              <a:srgbClr val="FDEADA"/>
            </a:solidFill>
            <a:ln w="12700" cap="flat">
              <a:solidFill>
                <a:srgbClr val="E46C0A"/>
              </a:solidFill>
              <a:prstDash val="solid"/>
              <a:bevel/>
            </a:ln>
            <a:effectLst/>
          </p:spPr>
          <p:txBody>
            <a:bodyPr wrap="square" lIns="0" tIns="0" rIns="0" bIns="0" numCol="1" anchor="ctr">
              <a:noAutofit/>
            </a:bodyPr>
            <a:lstStyle/>
            <a:p>
              <a:pPr lvl="0" algn="ctr">
                <a:lnSpc>
                  <a:spcPct val="80000"/>
                </a:lnSpc>
                <a:defRPr sz="1200" b="1">
                  <a:solidFill>
                    <a:srgbClr val="000090"/>
                  </a:solidFill>
                  <a:latin typeface="Calibri"/>
                  <a:ea typeface="Calibri"/>
                  <a:cs typeface="Calibri"/>
                  <a:sym typeface="Calibri"/>
                </a:defRPr>
              </a:pPr>
              <a:endParaRPr/>
            </a:p>
          </p:txBody>
        </p:sp>
        <p:grpSp>
          <p:nvGrpSpPr>
            <p:cNvPr id="310" name="Group 310"/>
            <p:cNvGrpSpPr/>
            <p:nvPr/>
          </p:nvGrpSpPr>
          <p:grpSpPr>
            <a:xfrm>
              <a:off x="0" y="7207"/>
              <a:ext cx="1536805" cy="691754"/>
              <a:chOff x="0" y="0"/>
              <a:chExt cx="1536804" cy="691752"/>
            </a:xfrm>
          </p:grpSpPr>
          <p:sp>
            <p:nvSpPr>
              <p:cNvPr id="308" name="Shape 308"/>
              <p:cNvSpPr/>
              <p:nvPr/>
            </p:nvSpPr>
            <p:spPr>
              <a:xfrm>
                <a:off x="0" y="0"/>
                <a:ext cx="1515802" cy="684133"/>
              </a:xfrm>
              <a:prstGeom prst="rect">
                <a:avLst/>
              </a:prstGeom>
              <a:solidFill>
                <a:srgbClr val="000000"/>
              </a:solidFill>
              <a:ln w="12700" cap="flat">
                <a:solidFill>
                  <a:srgbClr val="E46C0A"/>
                </a:solidFill>
                <a:prstDash val="solid"/>
                <a:miter lim="400000"/>
              </a:ln>
              <a:effectLst/>
            </p:spPr>
            <p:txBody>
              <a:bodyPr wrap="square" lIns="0" tIns="0" rIns="0" bIns="0" numCol="1" anchor="ctr">
                <a:noAutofit/>
              </a:bodyPr>
              <a:lstStyle/>
              <a:p>
                <a:pPr lvl="0" algn="ctr">
                  <a:lnSpc>
                    <a:spcPct val="80000"/>
                  </a:lnSpc>
                  <a:defRPr>
                    <a:solidFill>
                      <a:srgbClr val="FFFFFF"/>
                    </a:solidFill>
                    <a:latin typeface="Calibri"/>
                    <a:ea typeface="Calibri"/>
                    <a:cs typeface="Calibri"/>
                    <a:sym typeface="Calibri"/>
                  </a:defRPr>
                </a:pPr>
                <a:endParaRPr/>
              </a:p>
            </p:txBody>
          </p:sp>
          <p:sp>
            <p:nvSpPr>
              <p:cNvPr id="309" name="Shape 309"/>
              <p:cNvSpPr/>
              <p:nvPr/>
            </p:nvSpPr>
            <p:spPr>
              <a:xfrm>
                <a:off x="21003" y="10487"/>
                <a:ext cx="1515802" cy="681266"/>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algn="ctr">
                  <a:lnSpc>
                    <a:spcPct val="80000"/>
                  </a:lnSpc>
                  <a:defRPr sz="1500" b="1">
                    <a:solidFill>
                      <a:srgbClr val="FFFFFF"/>
                    </a:solidFill>
                    <a:latin typeface="Calibri"/>
                    <a:ea typeface="Calibri"/>
                    <a:cs typeface="Calibri"/>
                    <a:sym typeface="Calibri"/>
                  </a:defRPr>
                </a:lvl1pPr>
              </a:lstStyle>
              <a:p>
                <a:pPr lvl="0">
                  <a:defRPr sz="1800" b="0">
                    <a:solidFill>
                      <a:srgbClr val="000000"/>
                    </a:solidFill>
                  </a:defRPr>
                </a:pPr>
                <a:r>
                  <a:rPr sz="1500" b="1">
                    <a:solidFill>
                      <a:srgbClr val="FFFFFF"/>
                    </a:solidFill>
                  </a:rPr>
                  <a:t>Christian values acquired or enhanced</a:t>
                </a:r>
              </a:p>
            </p:txBody>
          </p:sp>
        </p:grpSp>
      </p:grpSp>
      <p:grpSp>
        <p:nvGrpSpPr>
          <p:cNvPr id="316" name="Group 316"/>
          <p:cNvGrpSpPr/>
          <p:nvPr/>
        </p:nvGrpSpPr>
        <p:grpSpPr>
          <a:xfrm>
            <a:off x="6156500" y="4448915"/>
            <a:ext cx="1511649" cy="698381"/>
            <a:chOff x="0" y="-11045"/>
            <a:chExt cx="1511647" cy="698380"/>
          </a:xfrm>
        </p:grpSpPr>
        <p:sp>
          <p:nvSpPr>
            <p:cNvPr id="312" name="Shape 312"/>
            <p:cNvSpPr/>
            <p:nvPr/>
          </p:nvSpPr>
          <p:spPr>
            <a:xfrm>
              <a:off x="1" y="11317"/>
              <a:ext cx="1511647" cy="671846"/>
            </a:xfrm>
            <a:prstGeom prst="rect">
              <a:avLst/>
            </a:prstGeom>
            <a:solidFill>
              <a:srgbClr val="FDEADA"/>
            </a:solidFill>
            <a:ln w="12700" cap="flat">
              <a:noFill/>
              <a:miter lim="400000"/>
            </a:ln>
            <a:effectLst/>
          </p:spPr>
          <p:txBody>
            <a:bodyPr wrap="square" lIns="0" tIns="0" rIns="0" bIns="0" numCol="1" anchor="ctr">
              <a:noAutofit/>
            </a:bodyPr>
            <a:lstStyle/>
            <a:p>
              <a:pPr lvl="0" algn="ctr">
                <a:lnSpc>
                  <a:spcPct val="80000"/>
                </a:lnSpc>
                <a:defRPr sz="1200" b="1">
                  <a:solidFill>
                    <a:srgbClr val="000090"/>
                  </a:solidFill>
                  <a:latin typeface="Calibri"/>
                  <a:ea typeface="Calibri"/>
                  <a:cs typeface="Calibri"/>
                  <a:sym typeface="Calibri"/>
                </a:defRPr>
              </a:pPr>
              <a:endParaRPr/>
            </a:p>
          </p:txBody>
        </p:sp>
        <p:grpSp>
          <p:nvGrpSpPr>
            <p:cNvPr id="315" name="Group 315"/>
            <p:cNvGrpSpPr/>
            <p:nvPr/>
          </p:nvGrpSpPr>
          <p:grpSpPr>
            <a:xfrm>
              <a:off x="0" y="-11046"/>
              <a:ext cx="1511648" cy="698382"/>
              <a:chOff x="0" y="-11045"/>
              <a:chExt cx="1511647" cy="698380"/>
            </a:xfrm>
          </p:grpSpPr>
          <p:sp>
            <p:nvSpPr>
              <p:cNvPr id="313" name="Shape 313"/>
              <p:cNvSpPr/>
              <p:nvPr/>
            </p:nvSpPr>
            <p:spPr>
              <a:xfrm>
                <a:off x="0" y="-1"/>
                <a:ext cx="1511648" cy="687337"/>
              </a:xfrm>
              <a:prstGeom prst="rect">
                <a:avLst/>
              </a:prstGeom>
              <a:solidFill>
                <a:srgbClr val="A7A7A7"/>
              </a:solidFill>
              <a:ln w="12700" cap="flat">
                <a:noFill/>
                <a:miter lim="400000"/>
              </a:ln>
              <a:effectLst/>
            </p:spPr>
            <p:txBody>
              <a:bodyPr wrap="square" lIns="0" tIns="0" rIns="0" bIns="0" numCol="1" anchor="ctr">
                <a:noAutofit/>
              </a:bodyPr>
              <a:lstStyle/>
              <a:p>
                <a:pPr lvl="0" algn="ctr">
                  <a:lnSpc>
                    <a:spcPct val="80000"/>
                  </a:lnSpc>
                  <a:defRPr>
                    <a:solidFill>
                      <a:srgbClr val="FFFFFF"/>
                    </a:solidFill>
                    <a:latin typeface="Calibri"/>
                    <a:ea typeface="Calibri"/>
                    <a:cs typeface="Calibri"/>
                    <a:sym typeface="Calibri"/>
                  </a:defRPr>
                </a:pPr>
                <a:endParaRPr/>
              </a:p>
            </p:txBody>
          </p:sp>
          <p:sp>
            <p:nvSpPr>
              <p:cNvPr id="314" name="Shape 314"/>
              <p:cNvSpPr/>
              <p:nvPr/>
            </p:nvSpPr>
            <p:spPr>
              <a:xfrm>
                <a:off x="0" y="-11046"/>
                <a:ext cx="1511648" cy="681807"/>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algn="ctr">
                  <a:lnSpc>
                    <a:spcPct val="80000"/>
                  </a:lnSpc>
                  <a:defRPr sz="1500" b="1">
                    <a:latin typeface="Calibri"/>
                    <a:ea typeface="Calibri"/>
                    <a:cs typeface="Calibri"/>
                    <a:sym typeface="Calibri"/>
                  </a:defRPr>
                </a:lvl1pPr>
              </a:lstStyle>
              <a:p>
                <a:pPr lvl="0">
                  <a:defRPr sz="1800" b="0"/>
                </a:pPr>
                <a:r>
                  <a:rPr sz="1500" b="1"/>
                  <a:t>Better business community</a:t>
                </a:r>
              </a:p>
            </p:txBody>
          </p:sp>
        </p:grpSp>
      </p:grpSp>
      <p:grpSp>
        <p:nvGrpSpPr>
          <p:cNvPr id="321" name="Group 321"/>
          <p:cNvGrpSpPr/>
          <p:nvPr/>
        </p:nvGrpSpPr>
        <p:grpSpPr>
          <a:xfrm>
            <a:off x="2237550" y="2251574"/>
            <a:ext cx="1462081" cy="476557"/>
            <a:chOff x="0" y="0"/>
            <a:chExt cx="1462079" cy="476555"/>
          </a:xfrm>
        </p:grpSpPr>
        <p:sp>
          <p:nvSpPr>
            <p:cNvPr id="317" name="Shape 317"/>
            <p:cNvSpPr/>
            <p:nvPr/>
          </p:nvSpPr>
          <p:spPr>
            <a:xfrm>
              <a:off x="0" y="0"/>
              <a:ext cx="1442096" cy="464390"/>
            </a:xfrm>
            <a:prstGeom prst="rect">
              <a:avLst/>
            </a:prstGeom>
            <a:solidFill>
              <a:srgbClr val="FDEADA"/>
            </a:solidFill>
            <a:ln w="12700" cap="flat">
              <a:solidFill>
                <a:srgbClr val="E46C0A"/>
              </a:solidFill>
              <a:prstDash val="solid"/>
              <a:bevel/>
            </a:ln>
            <a:effectLst/>
          </p:spPr>
          <p:txBody>
            <a:bodyPr wrap="square" lIns="0" tIns="0" rIns="0" bIns="0" numCol="1" anchor="ctr">
              <a:noAutofit/>
            </a:bodyPr>
            <a:lstStyle/>
            <a:p>
              <a:pPr lvl="0" algn="ctr">
                <a:lnSpc>
                  <a:spcPct val="80000"/>
                </a:lnSpc>
                <a:defRPr sz="1200" b="1">
                  <a:solidFill>
                    <a:srgbClr val="000090"/>
                  </a:solidFill>
                  <a:latin typeface="Calibri"/>
                  <a:ea typeface="Calibri"/>
                  <a:cs typeface="Calibri"/>
                  <a:sym typeface="Calibri"/>
                </a:defRPr>
              </a:pPr>
              <a:endParaRPr/>
            </a:p>
          </p:txBody>
        </p:sp>
        <p:grpSp>
          <p:nvGrpSpPr>
            <p:cNvPr id="320" name="Group 320"/>
            <p:cNvGrpSpPr/>
            <p:nvPr/>
          </p:nvGrpSpPr>
          <p:grpSpPr>
            <a:xfrm>
              <a:off x="-1" y="4968"/>
              <a:ext cx="1462081" cy="471588"/>
              <a:chOff x="0" y="0"/>
              <a:chExt cx="1462079" cy="471587"/>
            </a:xfrm>
          </p:grpSpPr>
          <p:sp>
            <p:nvSpPr>
              <p:cNvPr id="318" name="Shape 318"/>
              <p:cNvSpPr/>
              <p:nvPr/>
            </p:nvSpPr>
            <p:spPr>
              <a:xfrm>
                <a:off x="-1" y="-1"/>
                <a:ext cx="1442099" cy="471589"/>
              </a:xfrm>
              <a:prstGeom prst="rect">
                <a:avLst/>
              </a:prstGeom>
              <a:solidFill>
                <a:srgbClr val="000000"/>
              </a:solidFill>
              <a:ln w="12700" cap="flat">
                <a:solidFill>
                  <a:srgbClr val="E46C0A"/>
                </a:solidFill>
                <a:prstDash val="solid"/>
                <a:miter lim="400000"/>
              </a:ln>
              <a:effectLst/>
            </p:spPr>
            <p:txBody>
              <a:bodyPr wrap="square" lIns="0" tIns="0" rIns="0" bIns="0" numCol="1" anchor="ctr">
                <a:noAutofit/>
              </a:bodyPr>
              <a:lstStyle/>
              <a:p>
                <a:pPr lvl="0" algn="ctr">
                  <a:lnSpc>
                    <a:spcPct val="80000"/>
                  </a:lnSpc>
                  <a:defRPr>
                    <a:solidFill>
                      <a:srgbClr val="FFFFFF"/>
                    </a:solidFill>
                    <a:latin typeface="Calibri"/>
                    <a:ea typeface="Calibri"/>
                    <a:cs typeface="Calibri"/>
                    <a:sym typeface="Calibri"/>
                  </a:defRPr>
                </a:pPr>
                <a:endParaRPr/>
              </a:p>
            </p:txBody>
          </p:sp>
          <p:sp>
            <p:nvSpPr>
              <p:cNvPr id="319" name="Shape 319"/>
              <p:cNvSpPr/>
              <p:nvPr/>
            </p:nvSpPr>
            <p:spPr>
              <a:xfrm>
                <a:off x="19982" y="115485"/>
                <a:ext cx="1442098" cy="2413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spAutoFit/>
              </a:bodyPr>
              <a:lstStyle>
                <a:lvl1pPr algn="ctr">
                  <a:lnSpc>
                    <a:spcPct val="80000"/>
                  </a:lnSpc>
                  <a:defRPr sz="1600">
                    <a:solidFill>
                      <a:srgbClr val="FFFFFF"/>
                    </a:solidFill>
                    <a:latin typeface="Calibri"/>
                    <a:ea typeface="Calibri"/>
                    <a:cs typeface="Calibri"/>
                    <a:sym typeface="Calibri"/>
                  </a:defRPr>
                </a:lvl1pPr>
              </a:lstStyle>
              <a:p>
                <a:pPr lvl="0">
                  <a:defRPr sz="1800">
                    <a:solidFill>
                      <a:srgbClr val="000000"/>
                    </a:solidFill>
                  </a:defRPr>
                </a:pPr>
                <a:r>
                  <a:rPr sz="1600">
                    <a:solidFill>
                      <a:srgbClr val="FFFFFF"/>
                    </a:solidFill>
                  </a:rPr>
                  <a:t>Case Method</a:t>
                </a:r>
              </a:p>
            </p:txBody>
          </p:sp>
        </p:grpSp>
      </p:grpSp>
      <p:grpSp>
        <p:nvGrpSpPr>
          <p:cNvPr id="324" name="Group 324"/>
          <p:cNvGrpSpPr/>
          <p:nvPr/>
        </p:nvGrpSpPr>
        <p:grpSpPr>
          <a:xfrm>
            <a:off x="561253" y="1787676"/>
            <a:ext cx="1123113" cy="665551"/>
            <a:chOff x="0" y="0"/>
            <a:chExt cx="1123112" cy="665549"/>
          </a:xfrm>
        </p:grpSpPr>
        <p:sp>
          <p:nvSpPr>
            <p:cNvPr id="322" name="Shape 322"/>
            <p:cNvSpPr/>
            <p:nvPr/>
          </p:nvSpPr>
          <p:spPr>
            <a:xfrm>
              <a:off x="0" y="0"/>
              <a:ext cx="1123113" cy="665550"/>
            </a:xfrm>
            <a:prstGeom prst="rect">
              <a:avLst/>
            </a:prstGeom>
            <a:noFill/>
            <a:ln w="12700" cap="flat">
              <a:solidFill>
                <a:srgbClr val="F79646"/>
              </a:solidFill>
              <a:prstDash val="solid"/>
              <a:bevel/>
            </a:ln>
            <a:effectLst/>
          </p:spPr>
          <p:txBody>
            <a:bodyPr wrap="square" lIns="0" tIns="0" rIns="0" bIns="0" numCol="1" anchor="ctr">
              <a:noAutofit/>
            </a:bodyPr>
            <a:lstStyle/>
            <a:p>
              <a:pPr lvl="0" algn="ctr">
                <a:defRPr sz="1200" b="1">
                  <a:solidFill>
                    <a:srgbClr val="FFFFFF"/>
                  </a:solidFill>
                </a:defRPr>
              </a:pPr>
              <a:endParaRPr/>
            </a:p>
          </p:txBody>
        </p:sp>
        <p:sp>
          <p:nvSpPr>
            <p:cNvPr id="323" name="Shape 323"/>
            <p:cNvSpPr/>
            <p:nvPr/>
          </p:nvSpPr>
          <p:spPr>
            <a:xfrm>
              <a:off x="0" y="24613"/>
              <a:ext cx="1123113" cy="616325"/>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algn="ctr">
                <a:defRPr sz="1400" b="1">
                  <a:solidFill>
                    <a:srgbClr val="FFFFFF"/>
                  </a:solidFill>
                </a:defRPr>
              </a:lvl1pPr>
            </a:lstStyle>
            <a:p>
              <a:pPr lvl="0">
                <a:defRPr sz="1800" b="0">
                  <a:solidFill>
                    <a:srgbClr val="000000"/>
                  </a:solidFill>
                </a:defRPr>
              </a:pPr>
              <a:r>
                <a:rPr sz="1400" b="1">
                  <a:solidFill>
                    <a:srgbClr val="FFFFFF"/>
                  </a:solidFill>
                </a:rPr>
                <a:t>IPADE’s Culture and values</a:t>
              </a:r>
            </a:p>
          </p:txBody>
        </p:sp>
      </p:grpSp>
      <p:grpSp>
        <p:nvGrpSpPr>
          <p:cNvPr id="327" name="Group 327"/>
          <p:cNvGrpSpPr/>
          <p:nvPr/>
        </p:nvGrpSpPr>
        <p:grpSpPr>
          <a:xfrm>
            <a:off x="616457" y="3894237"/>
            <a:ext cx="1062440" cy="550898"/>
            <a:chOff x="0" y="-1"/>
            <a:chExt cx="1062438" cy="550896"/>
          </a:xfrm>
        </p:grpSpPr>
        <p:sp>
          <p:nvSpPr>
            <p:cNvPr id="325" name="Shape 325"/>
            <p:cNvSpPr/>
            <p:nvPr/>
          </p:nvSpPr>
          <p:spPr>
            <a:xfrm>
              <a:off x="-1" y="-2"/>
              <a:ext cx="1062440" cy="550898"/>
            </a:xfrm>
            <a:prstGeom prst="rect">
              <a:avLst/>
            </a:prstGeom>
            <a:noFill/>
            <a:ln w="12700" cap="flat">
              <a:solidFill>
                <a:srgbClr val="F79646"/>
              </a:solidFill>
              <a:prstDash val="solid"/>
              <a:bevel/>
            </a:ln>
            <a:effectLst/>
          </p:spPr>
          <p:txBody>
            <a:bodyPr wrap="square" lIns="0" tIns="0" rIns="0" bIns="0" numCol="1" anchor="ctr">
              <a:noAutofit/>
            </a:bodyPr>
            <a:lstStyle/>
            <a:p>
              <a:pPr lvl="0" algn="ctr">
                <a:defRPr sz="1200" b="1">
                  <a:solidFill>
                    <a:srgbClr val="FFFFFF"/>
                  </a:solidFill>
                </a:defRPr>
              </a:pPr>
              <a:endParaRPr/>
            </a:p>
          </p:txBody>
        </p:sp>
        <p:sp>
          <p:nvSpPr>
            <p:cNvPr id="326" name="Shape 326"/>
            <p:cNvSpPr/>
            <p:nvPr/>
          </p:nvSpPr>
          <p:spPr>
            <a:xfrm>
              <a:off x="-1" y="24387"/>
              <a:ext cx="1062440" cy="497705"/>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algn="ctr">
                <a:defRPr sz="1700" b="1">
                  <a:solidFill>
                    <a:srgbClr val="FFFFFF"/>
                  </a:solidFill>
                </a:defRPr>
              </a:lvl1pPr>
            </a:lstStyle>
            <a:p>
              <a:pPr lvl="0">
                <a:defRPr sz="1800" b="0">
                  <a:solidFill>
                    <a:srgbClr val="000000"/>
                  </a:solidFill>
                </a:defRPr>
              </a:pPr>
              <a:r>
                <a:rPr sz="1700" b="1">
                  <a:solidFill>
                    <a:srgbClr val="FFFFFF"/>
                  </a:solidFill>
                </a:rPr>
                <a:t>Faculty</a:t>
              </a:r>
            </a:p>
          </p:txBody>
        </p:sp>
      </p:grpSp>
    </p:spTree>
    <p:extLst>
      <p:ext uri="{BB962C8B-B14F-4D97-AF65-F5344CB8AC3E}">
        <p14:creationId xmlns:p14="http://schemas.microsoft.com/office/powerpoint/2010/main" val="173350634"/>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 name="Shape 329"/>
          <p:cNvSpPr/>
          <p:nvPr/>
        </p:nvSpPr>
        <p:spPr>
          <a:xfrm>
            <a:off x="609599" y="1097716"/>
            <a:ext cx="8124826" cy="6119624"/>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lvl="0">
              <a:spcBef>
                <a:spcPts val="1900"/>
              </a:spcBef>
            </a:pPr>
            <a:r>
              <a:rPr lang="en-US" sz="3200" dirty="0">
                <a:solidFill>
                  <a:srgbClr val="FFFFFF"/>
                </a:solidFill>
                <a:latin typeface="Arial"/>
                <a:ea typeface="Arial"/>
                <a:cs typeface="Arial"/>
                <a:sym typeface="Arial"/>
              </a:rPr>
              <a:t>This was an empirical test of the efficacy of the logic model and the mission</a:t>
            </a:r>
            <a:r>
              <a:rPr lang="en-US" sz="3200" dirty="0" smtClean="0">
                <a:solidFill>
                  <a:srgbClr val="FFFFFF"/>
                </a:solidFill>
                <a:latin typeface="Arial"/>
                <a:ea typeface="Arial"/>
                <a:cs typeface="Arial"/>
                <a:sym typeface="Arial"/>
              </a:rPr>
              <a:t>.</a:t>
            </a:r>
          </a:p>
          <a:p>
            <a:pPr lvl="0">
              <a:spcBef>
                <a:spcPts val="1900"/>
              </a:spcBef>
            </a:pPr>
            <a:endParaRPr lang="en-US" sz="3200" dirty="0" smtClean="0">
              <a:solidFill>
                <a:srgbClr val="FFFFFF"/>
              </a:solidFill>
              <a:latin typeface="Arial"/>
              <a:ea typeface="Arial"/>
              <a:cs typeface="Arial"/>
              <a:sym typeface="Arial"/>
            </a:endParaRPr>
          </a:p>
          <a:p>
            <a:r>
              <a:rPr lang="en-US" sz="3200" dirty="0">
                <a:solidFill>
                  <a:srgbClr val="FFFFFF"/>
                </a:solidFill>
                <a:latin typeface="Arial"/>
                <a:ea typeface="Arial"/>
                <a:cs typeface="Arial"/>
                <a:sym typeface="Arial"/>
              </a:rPr>
              <a:t>The interviews provide significant support for some elements of the IPADE logic model and less support for others.</a:t>
            </a:r>
          </a:p>
          <a:p>
            <a:endParaRPr lang="en-US" sz="3600" dirty="0">
              <a:solidFill>
                <a:srgbClr val="FFFFFF"/>
              </a:solidFill>
              <a:latin typeface="Arial"/>
              <a:ea typeface="Arial"/>
              <a:cs typeface="Arial"/>
              <a:sym typeface="Arial"/>
            </a:endParaRPr>
          </a:p>
          <a:p>
            <a:r>
              <a:rPr lang="en-US" sz="3200" dirty="0">
                <a:solidFill>
                  <a:srgbClr val="FFFFFF"/>
                </a:solidFill>
                <a:latin typeface="Arial"/>
                <a:ea typeface="Arial"/>
                <a:cs typeface="Arial"/>
                <a:sym typeface="Arial"/>
              </a:rPr>
              <a:t>This provides an opportunity to do more on those elements that are currently less effective to create more impact.</a:t>
            </a:r>
          </a:p>
          <a:p>
            <a:pPr lvl="0">
              <a:spcBef>
                <a:spcPts val="1900"/>
              </a:spcBef>
            </a:pPr>
            <a:endParaRPr lang="en-US" sz="3600" dirty="0">
              <a:solidFill>
                <a:srgbClr val="FFFFFF"/>
              </a:solidFill>
              <a:latin typeface="Arial"/>
              <a:ea typeface="Arial"/>
              <a:cs typeface="Arial"/>
              <a:sym typeface="Arial"/>
            </a:endParaRPr>
          </a:p>
        </p:txBody>
      </p:sp>
      <p:sp>
        <p:nvSpPr>
          <p:cNvPr id="330" name="Shape 330"/>
          <p:cNvSpPr/>
          <p:nvPr/>
        </p:nvSpPr>
        <p:spPr>
          <a:xfrm>
            <a:off x="390524" y="143558"/>
            <a:ext cx="8343901" cy="7010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lgn="ctr">
              <a:spcBef>
                <a:spcPts val="2400"/>
              </a:spcBef>
              <a:defRPr sz="4000" b="1">
                <a:solidFill>
                  <a:srgbClr val="FFFF99"/>
                </a:solidFill>
                <a:effectLst>
                  <a:outerShdw blurRad="38100" dist="38100" dir="2700000" rotWithShape="0">
                    <a:srgbClr val="000000"/>
                  </a:outerShdw>
                </a:effectLst>
                <a:latin typeface="Arial"/>
                <a:ea typeface="Arial"/>
                <a:cs typeface="Arial"/>
                <a:sym typeface="Arial"/>
              </a:defRPr>
            </a:lvl1pPr>
          </a:lstStyle>
          <a:p>
            <a:pPr lvl="0">
              <a:defRPr sz="1800" b="0">
                <a:solidFill>
                  <a:srgbClr val="000000"/>
                </a:solidFill>
                <a:effectLst/>
              </a:defRPr>
            </a:pPr>
            <a:r>
              <a:rPr lang="en-US" sz="4000" b="1" dirty="0" smtClean="0">
                <a:solidFill>
                  <a:srgbClr val="FFFF99"/>
                </a:solidFill>
                <a:effectLst>
                  <a:outerShdw blurRad="38100" dist="38100" dir="2700000" rotWithShape="0">
                    <a:srgbClr val="000000"/>
                  </a:outerShdw>
                </a:effectLst>
              </a:rPr>
              <a:t>Project Summary</a:t>
            </a:r>
            <a:endParaRPr sz="4000" b="1" dirty="0">
              <a:solidFill>
                <a:srgbClr val="FFFF99"/>
              </a:solidFill>
              <a:effectLst>
                <a:outerShdw blurRad="38100" dist="38100" dir="2700000" rotWithShape="0">
                  <a:srgbClr val="000000"/>
                </a:outerShdw>
              </a:effectLst>
            </a:endParaRPr>
          </a:p>
        </p:txBody>
      </p:sp>
      <p:sp>
        <p:nvSpPr>
          <p:cNvPr id="331" name="Shape 331"/>
          <p:cNvSpPr>
            <a:spLocks noGrp="1"/>
          </p:cNvSpPr>
          <p:nvPr>
            <p:ph type="sldNum" sz="quarter" idx="2"/>
          </p:nvPr>
        </p:nvSpPr>
        <p:spPr>
          <a:xfrm>
            <a:off x="8120417" y="6128009"/>
            <a:ext cx="762000" cy="365125"/>
          </a:xfrm>
          <a:prstGeom prst="rect">
            <a:avLst/>
          </a:prstGeom>
          <a:extLst>
            <a:ext uri="{C572A759-6A51-4108-AA02-DFA0A04FC94B}">
              <ma14:wrappingTextBoxFlag xmlns="" xmlns:ma14="http://schemas.microsoft.com/office/mac/drawingml/2011/main" val="1"/>
            </a:ext>
          </a:extLst>
        </p:spPr>
        <p:txBody>
          <a:bodyPr>
            <a:normAutofit/>
          </a:bodyPr>
          <a:lstStyle/>
          <a:p>
            <a:pPr lvl="0">
              <a:defRPr sz="1800">
                <a:solidFill>
                  <a:srgbClr val="000000"/>
                </a:solidFill>
              </a:defRPr>
            </a:pPr>
            <a:fld id="{86CB4B4D-7CA3-9044-876B-883B54F8677D}" type="slidenum">
              <a:rPr sz="1200">
                <a:solidFill>
                  <a:srgbClr val="81ABE0"/>
                </a:solidFill>
              </a:rPr>
              <a:t>12</a:t>
            </a:fld>
            <a:endParaRPr sz="1200" dirty="0">
              <a:solidFill>
                <a:srgbClr val="81ABE0"/>
              </a:solidFill>
            </a:endParaRPr>
          </a:p>
        </p:txBody>
      </p:sp>
    </p:spTree>
    <p:extLst>
      <p:ext uri="{BB962C8B-B14F-4D97-AF65-F5344CB8AC3E}">
        <p14:creationId xmlns:p14="http://schemas.microsoft.com/office/powerpoint/2010/main" val="3159457129"/>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 name="Shape 339"/>
          <p:cNvSpPr>
            <a:spLocks noGrp="1"/>
          </p:cNvSpPr>
          <p:nvPr>
            <p:ph type="sldNum" sz="quarter" idx="2"/>
          </p:nvPr>
        </p:nvSpPr>
        <p:spPr>
          <a:xfrm>
            <a:off x="8728709" y="6362700"/>
            <a:ext cx="297181" cy="457200"/>
          </a:xfrm>
          <a:prstGeom prst="rect">
            <a:avLst/>
          </a:prstGeom>
          <a:extLst>
            <a:ext uri="{C572A759-6A51-4108-AA02-DFA0A04FC94B}">
              <ma14:wrappingTextBoxFlag xmlns="" xmlns:ma14="http://schemas.microsoft.com/office/mac/drawingml/2011/main" val="1"/>
            </a:ext>
          </a:extLst>
        </p:spPr>
        <p:txBody>
          <a:bodyPr>
            <a:normAutofit/>
          </a:bodyPr>
          <a:lstStyle>
            <a:lvl1pPr>
              <a:tabLst>
                <a:tab pos="4508500" algn="r"/>
              </a:tabLst>
              <a:defRPr sz="1000">
                <a:solidFill>
                  <a:srgbClr val="FFFFFF"/>
                </a:solidFill>
              </a:defRPr>
            </a:lvl1pPr>
          </a:lstStyle>
          <a:p>
            <a:pPr lvl="0">
              <a:defRPr sz="1800">
                <a:solidFill>
                  <a:srgbClr val="000000"/>
                </a:solidFill>
              </a:defRPr>
            </a:pPr>
            <a:fld id="{86CB4B4D-7CA3-9044-876B-883B54F8677D}" type="slidenum">
              <a:rPr sz="1000">
                <a:solidFill>
                  <a:srgbClr val="FFFFFF"/>
                </a:solidFill>
              </a:rPr>
              <a:t>13</a:t>
            </a:fld>
            <a:endParaRPr sz="1000">
              <a:solidFill>
                <a:srgbClr val="FFFFFF"/>
              </a:solidFill>
            </a:endParaRPr>
          </a:p>
        </p:txBody>
      </p:sp>
      <p:sp>
        <p:nvSpPr>
          <p:cNvPr id="340" name="Shape 340"/>
          <p:cNvSpPr/>
          <p:nvPr/>
        </p:nvSpPr>
        <p:spPr>
          <a:xfrm>
            <a:off x="203833" y="477671"/>
            <a:ext cx="8524876" cy="5752857"/>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lvl="0">
              <a:spcBef>
                <a:spcPts val="1900"/>
              </a:spcBef>
            </a:pPr>
            <a:r>
              <a:rPr lang="en-US" sz="3200" dirty="0" smtClean="0">
                <a:solidFill>
                  <a:srgbClr val="FFFFFF"/>
                </a:solidFill>
                <a:latin typeface="Arial"/>
                <a:ea typeface="Arial"/>
                <a:cs typeface="Arial"/>
                <a:sym typeface="Arial"/>
              </a:rPr>
              <a:t>All universities and business schools should be evaluating their social impact. It is critical to clearly and rigorously define mission and success and then empirically test whether the desired impact is achieved. </a:t>
            </a:r>
          </a:p>
          <a:p>
            <a:pPr lvl="0">
              <a:spcBef>
                <a:spcPts val="1900"/>
              </a:spcBef>
            </a:pPr>
            <a:r>
              <a:rPr lang="en-US" sz="3200" dirty="0" smtClean="0">
                <a:solidFill>
                  <a:srgbClr val="FFFFFF"/>
                </a:solidFill>
                <a:latin typeface="Arial"/>
                <a:ea typeface="Arial"/>
                <a:cs typeface="Arial"/>
                <a:sym typeface="Arial"/>
              </a:rPr>
              <a:t>Measuring </a:t>
            </a:r>
            <a:r>
              <a:rPr lang="en-US" sz="3200" dirty="0" smtClean="0">
                <a:solidFill>
                  <a:srgbClr val="FFFFFF"/>
                </a:solidFill>
                <a:latin typeface="Arial"/>
                <a:ea typeface="Arial"/>
                <a:cs typeface="Arial"/>
                <a:sym typeface="Arial"/>
              </a:rPr>
              <a:t>inputs, activities, </a:t>
            </a:r>
            <a:r>
              <a:rPr lang="en-US" sz="3200" dirty="0" smtClean="0">
                <a:solidFill>
                  <a:srgbClr val="FFFFFF"/>
                </a:solidFill>
                <a:latin typeface="Arial"/>
                <a:ea typeface="Arial"/>
                <a:cs typeface="Arial"/>
                <a:sym typeface="Arial"/>
              </a:rPr>
              <a:t>and outputs is not enough. There is an obligation to determine whether the desired social impact is being achieved and whether the school is making a difference—and how the contribution to society can be improved.</a:t>
            </a:r>
            <a:endParaRPr sz="3200" dirty="0">
              <a:solidFill>
                <a:srgbClr val="FFFFFF"/>
              </a:solidFill>
              <a:latin typeface="Arial"/>
              <a:ea typeface="Arial"/>
              <a:cs typeface="Arial"/>
              <a:sym typeface="Arial"/>
            </a:endParaRP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 name="Shape 329"/>
          <p:cNvSpPr/>
          <p:nvPr/>
        </p:nvSpPr>
        <p:spPr>
          <a:xfrm>
            <a:off x="757591" y="1978155"/>
            <a:ext cx="8124826" cy="3413755"/>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lvl="0">
              <a:spcBef>
                <a:spcPts val="1900"/>
              </a:spcBef>
            </a:pPr>
            <a:r>
              <a:rPr lang="en-US" sz="3200" dirty="0" smtClean="0">
                <a:solidFill>
                  <a:srgbClr val="FFFFFF"/>
                </a:solidFill>
                <a:latin typeface="Arial"/>
                <a:ea typeface="Arial"/>
                <a:cs typeface="Arial"/>
                <a:sym typeface="Arial"/>
              </a:rPr>
              <a:t>Application of management control and performance measurement to creating breakthrough innovation in startups </a:t>
            </a:r>
          </a:p>
          <a:p>
            <a:endParaRPr lang="en-US" sz="3600" dirty="0">
              <a:solidFill>
                <a:srgbClr val="FFFFFF"/>
              </a:solidFill>
              <a:latin typeface="Arial"/>
              <a:ea typeface="Arial"/>
              <a:cs typeface="Arial"/>
              <a:sym typeface="Arial"/>
            </a:endParaRPr>
          </a:p>
          <a:p>
            <a:r>
              <a:rPr lang="en-US" sz="3200" dirty="0" smtClean="0">
                <a:solidFill>
                  <a:srgbClr val="FFFFFF"/>
                </a:solidFill>
                <a:latin typeface="Arial"/>
                <a:ea typeface="Arial"/>
                <a:cs typeface="Arial"/>
                <a:sym typeface="Arial"/>
              </a:rPr>
              <a:t>What does the logic model look like?</a:t>
            </a:r>
            <a:endParaRPr lang="en-US" sz="3200" dirty="0">
              <a:solidFill>
                <a:srgbClr val="FFFFFF"/>
              </a:solidFill>
              <a:latin typeface="Arial"/>
              <a:ea typeface="Arial"/>
              <a:cs typeface="Arial"/>
              <a:sym typeface="Arial"/>
            </a:endParaRPr>
          </a:p>
          <a:p>
            <a:pPr lvl="0">
              <a:spcBef>
                <a:spcPts val="1900"/>
              </a:spcBef>
            </a:pPr>
            <a:endParaRPr lang="en-US" sz="3600" dirty="0">
              <a:solidFill>
                <a:srgbClr val="FFFFFF"/>
              </a:solidFill>
              <a:latin typeface="Arial"/>
              <a:ea typeface="Arial"/>
              <a:cs typeface="Arial"/>
              <a:sym typeface="Arial"/>
            </a:endParaRPr>
          </a:p>
        </p:txBody>
      </p:sp>
      <p:sp>
        <p:nvSpPr>
          <p:cNvPr id="330" name="Shape 330"/>
          <p:cNvSpPr/>
          <p:nvPr/>
        </p:nvSpPr>
        <p:spPr>
          <a:xfrm>
            <a:off x="390524" y="143558"/>
            <a:ext cx="8343901" cy="707886"/>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lgn="ctr">
              <a:spcBef>
                <a:spcPts val="2400"/>
              </a:spcBef>
              <a:defRPr sz="4000" b="1">
                <a:solidFill>
                  <a:srgbClr val="FFFF99"/>
                </a:solidFill>
                <a:effectLst>
                  <a:outerShdw blurRad="38100" dist="38100" dir="2700000" rotWithShape="0">
                    <a:srgbClr val="000000"/>
                  </a:outerShdw>
                </a:effectLst>
                <a:latin typeface="Arial"/>
                <a:ea typeface="Arial"/>
                <a:cs typeface="Arial"/>
                <a:sym typeface="Arial"/>
              </a:defRPr>
            </a:lvl1pPr>
          </a:lstStyle>
          <a:p>
            <a:pPr lvl="0">
              <a:defRPr sz="1800" b="0">
                <a:solidFill>
                  <a:srgbClr val="000000"/>
                </a:solidFill>
                <a:effectLst/>
              </a:defRPr>
            </a:pPr>
            <a:r>
              <a:rPr lang="en-US" sz="4000" b="1" dirty="0" smtClean="0">
                <a:solidFill>
                  <a:srgbClr val="FFFF99"/>
                </a:solidFill>
                <a:effectLst>
                  <a:outerShdw blurRad="38100" dist="38100" dir="2700000" rotWithShape="0">
                    <a:srgbClr val="000000"/>
                  </a:outerShdw>
                </a:effectLst>
              </a:rPr>
              <a:t>A Current Challenge</a:t>
            </a:r>
            <a:endParaRPr sz="4000" b="1" dirty="0">
              <a:solidFill>
                <a:srgbClr val="FFFF99"/>
              </a:solidFill>
              <a:effectLst>
                <a:outerShdw blurRad="38100" dist="38100" dir="2700000" rotWithShape="0">
                  <a:srgbClr val="000000"/>
                </a:outerShdw>
              </a:effectLst>
            </a:endParaRPr>
          </a:p>
        </p:txBody>
      </p:sp>
      <p:sp>
        <p:nvSpPr>
          <p:cNvPr id="331" name="Shape 331"/>
          <p:cNvSpPr>
            <a:spLocks noGrp="1"/>
          </p:cNvSpPr>
          <p:nvPr>
            <p:ph type="sldNum" sz="quarter" idx="2"/>
          </p:nvPr>
        </p:nvSpPr>
        <p:spPr>
          <a:xfrm>
            <a:off x="8120417" y="6128009"/>
            <a:ext cx="762000" cy="365125"/>
          </a:xfrm>
          <a:prstGeom prst="rect">
            <a:avLst/>
          </a:prstGeom>
          <a:extLst>
            <a:ext uri="{C572A759-6A51-4108-AA02-DFA0A04FC94B}">
              <ma14:wrappingTextBoxFlag xmlns="" xmlns:ma14="http://schemas.microsoft.com/office/mac/drawingml/2011/main" val="1"/>
            </a:ext>
          </a:extLst>
        </p:spPr>
        <p:txBody>
          <a:bodyPr>
            <a:normAutofit/>
          </a:bodyPr>
          <a:lstStyle/>
          <a:p>
            <a:pPr lvl="0">
              <a:defRPr sz="1800">
                <a:solidFill>
                  <a:srgbClr val="000000"/>
                </a:solidFill>
              </a:defRPr>
            </a:pPr>
            <a:fld id="{86CB4B4D-7CA3-9044-876B-883B54F8677D}" type="slidenum">
              <a:rPr sz="1200">
                <a:solidFill>
                  <a:srgbClr val="81ABE0"/>
                </a:solidFill>
              </a:rPr>
              <a:t>14</a:t>
            </a:fld>
            <a:endParaRPr sz="1200" dirty="0">
              <a:solidFill>
                <a:srgbClr val="81ABE0"/>
              </a:solidFill>
            </a:endParaRPr>
          </a:p>
        </p:txBody>
      </p:sp>
    </p:spTree>
    <p:extLst>
      <p:ext uri="{BB962C8B-B14F-4D97-AF65-F5344CB8AC3E}">
        <p14:creationId xmlns:p14="http://schemas.microsoft.com/office/powerpoint/2010/main" val="2426494828"/>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4127" y="294408"/>
            <a:ext cx="8229600" cy="5836227"/>
          </a:xfrm>
        </p:spPr>
        <p:txBody>
          <a:bodyPr>
            <a:normAutofit/>
          </a:bodyPr>
          <a:lstStyle/>
          <a:p>
            <a:pPr marL="106362" indent="0">
              <a:buNone/>
            </a:pPr>
            <a:endParaRPr lang="en-US" sz="3500" dirty="0"/>
          </a:p>
          <a:p>
            <a:pPr marL="106362" indent="0">
              <a:buNone/>
            </a:pPr>
            <a:r>
              <a:rPr lang="en-US" sz="3200" dirty="0" smtClean="0"/>
              <a:t>Corporate governance principles and processes are critical for the effective management of established companies.</a:t>
            </a:r>
          </a:p>
          <a:p>
            <a:pPr marL="106362" indent="0">
              <a:buNone/>
            </a:pPr>
            <a:endParaRPr lang="en-US" sz="3200" dirty="0" smtClean="0"/>
          </a:p>
          <a:p>
            <a:pPr marL="106362" indent="0">
              <a:buNone/>
            </a:pPr>
            <a:r>
              <a:rPr lang="en-US" sz="3200" dirty="0" smtClean="0"/>
              <a:t>But, are they good or bad for breakthrough innovation and startups?</a:t>
            </a:r>
          </a:p>
          <a:p>
            <a:pPr marL="106362" indent="0">
              <a:buNone/>
            </a:pPr>
            <a:endParaRPr lang="en-US" sz="3200" dirty="0"/>
          </a:p>
          <a:p>
            <a:pPr marL="106362" indent="0">
              <a:buNone/>
            </a:pPr>
            <a:r>
              <a:rPr lang="en-US" sz="3200" dirty="0"/>
              <a:t>The research literature on this is extraordinarily </a:t>
            </a:r>
            <a:r>
              <a:rPr lang="en-US" sz="3200" dirty="0" smtClean="0"/>
              <a:t>weak</a:t>
            </a:r>
            <a:r>
              <a:rPr lang="en-US" sz="3200" dirty="0" smtClean="0"/>
              <a:t>.</a:t>
            </a:r>
          </a:p>
          <a:p>
            <a:pPr marL="106362" indent="0">
              <a:buNone/>
            </a:pPr>
            <a:endParaRPr lang="en-US" sz="3800" dirty="0"/>
          </a:p>
          <a:p>
            <a:pPr marL="106362" indent="0">
              <a:buNone/>
            </a:pPr>
            <a:endParaRPr lang="en-US" sz="3800" dirty="0" smtClean="0"/>
          </a:p>
          <a:p>
            <a:pPr marL="106362" indent="0">
              <a:buNone/>
            </a:pPr>
            <a:endParaRPr lang="en-US" sz="4100" dirty="0" smtClean="0"/>
          </a:p>
          <a:p>
            <a:pPr marL="106362" indent="0">
              <a:buNone/>
            </a:pPr>
            <a:endParaRPr lang="en-US" sz="4100" dirty="0"/>
          </a:p>
          <a:p>
            <a:pPr marL="106362" indent="0">
              <a:buNone/>
            </a:pPr>
            <a:endParaRPr lang="en-US" dirty="0" smtClean="0"/>
          </a:p>
          <a:p>
            <a:pPr marL="106362" indent="0">
              <a:buNone/>
            </a:pPr>
            <a:endParaRPr lang="en-US" dirty="0"/>
          </a:p>
        </p:txBody>
      </p:sp>
      <p:sp>
        <p:nvSpPr>
          <p:cNvPr id="4" name="Slide Number Placeholder 3"/>
          <p:cNvSpPr>
            <a:spLocks noGrp="1"/>
          </p:cNvSpPr>
          <p:nvPr>
            <p:ph type="sldNum" sz="quarter" idx="4294967295"/>
          </p:nvPr>
        </p:nvSpPr>
        <p:spPr>
          <a:xfrm>
            <a:off x="8229600" y="6416675"/>
            <a:ext cx="762000" cy="365125"/>
          </a:xfrm>
          <a:prstGeom prst="rect">
            <a:avLst/>
          </a:prstGeom>
        </p:spPr>
        <p:txBody>
          <a:bodyPr/>
          <a:lstStyle/>
          <a:p>
            <a:fld id="{3886C9A7-D5B0-4415-B1B5-82932A135D18}" type="slidenum">
              <a:rPr lang="en-US" smtClean="0">
                <a:solidFill>
                  <a:srgbClr val="17365D">
                    <a:lumMod val="40000"/>
                    <a:lumOff val="60000"/>
                  </a:srgbClr>
                </a:solidFill>
              </a:rPr>
              <a:pPr/>
              <a:t>15</a:t>
            </a:fld>
            <a:endParaRPr lang="en-US" dirty="0">
              <a:solidFill>
                <a:srgbClr val="17365D">
                  <a:lumMod val="40000"/>
                  <a:lumOff val="60000"/>
                </a:srgbClr>
              </a:solidFill>
            </a:endParaRPr>
          </a:p>
        </p:txBody>
      </p:sp>
    </p:spTree>
    <p:extLst>
      <p:ext uri="{BB962C8B-B14F-4D97-AF65-F5344CB8AC3E}">
        <p14:creationId xmlns:p14="http://schemas.microsoft.com/office/powerpoint/2010/main" val="2640173405"/>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22218" y="1707572"/>
            <a:ext cx="8229600" cy="5836227"/>
          </a:xfrm>
        </p:spPr>
        <p:txBody>
          <a:bodyPr>
            <a:normAutofit/>
          </a:bodyPr>
          <a:lstStyle/>
          <a:p>
            <a:pPr marL="106362" indent="0">
              <a:buNone/>
            </a:pPr>
            <a:endParaRPr lang="en-US" sz="3500" dirty="0"/>
          </a:p>
          <a:p>
            <a:pPr marL="106362" indent="0">
              <a:buNone/>
            </a:pPr>
            <a:endParaRPr lang="en-US" sz="3800" dirty="0"/>
          </a:p>
          <a:p>
            <a:pPr marL="106362" indent="0">
              <a:buNone/>
            </a:pPr>
            <a:r>
              <a:rPr lang="en-US" sz="3200" dirty="0" smtClean="0"/>
              <a:t>Here are four important unanswered questions:</a:t>
            </a:r>
          </a:p>
          <a:p>
            <a:pPr marL="106362" indent="0">
              <a:buNone/>
            </a:pPr>
            <a:endParaRPr lang="en-US" sz="4100" dirty="0" smtClean="0"/>
          </a:p>
          <a:p>
            <a:pPr marL="106362" indent="0">
              <a:buNone/>
            </a:pPr>
            <a:endParaRPr lang="en-US" sz="4100" dirty="0"/>
          </a:p>
          <a:p>
            <a:pPr marL="106362" indent="0">
              <a:buNone/>
            </a:pPr>
            <a:endParaRPr lang="en-US" dirty="0" smtClean="0"/>
          </a:p>
          <a:p>
            <a:pPr marL="106362" indent="0">
              <a:buNone/>
            </a:pPr>
            <a:endParaRPr lang="en-US" dirty="0"/>
          </a:p>
        </p:txBody>
      </p:sp>
      <p:sp>
        <p:nvSpPr>
          <p:cNvPr id="4" name="Slide Number Placeholder 3"/>
          <p:cNvSpPr>
            <a:spLocks noGrp="1"/>
          </p:cNvSpPr>
          <p:nvPr>
            <p:ph type="sldNum" sz="quarter" idx="4294967295"/>
          </p:nvPr>
        </p:nvSpPr>
        <p:spPr>
          <a:xfrm>
            <a:off x="8229600" y="6416675"/>
            <a:ext cx="762000" cy="365125"/>
          </a:xfrm>
          <a:prstGeom prst="rect">
            <a:avLst/>
          </a:prstGeom>
        </p:spPr>
        <p:txBody>
          <a:bodyPr/>
          <a:lstStyle/>
          <a:p>
            <a:fld id="{3886C9A7-D5B0-4415-B1B5-82932A135D18}" type="slidenum">
              <a:rPr lang="en-US" smtClean="0">
                <a:solidFill>
                  <a:srgbClr val="17365D">
                    <a:lumMod val="40000"/>
                    <a:lumOff val="60000"/>
                  </a:srgbClr>
                </a:solidFill>
              </a:rPr>
              <a:pPr/>
              <a:t>16</a:t>
            </a:fld>
            <a:endParaRPr lang="en-US" dirty="0">
              <a:solidFill>
                <a:srgbClr val="17365D">
                  <a:lumMod val="40000"/>
                  <a:lumOff val="60000"/>
                </a:srgbClr>
              </a:solidFill>
            </a:endParaRPr>
          </a:p>
        </p:txBody>
      </p:sp>
    </p:spTree>
    <p:extLst>
      <p:ext uri="{BB962C8B-B14F-4D97-AF65-F5344CB8AC3E}">
        <p14:creationId xmlns:p14="http://schemas.microsoft.com/office/powerpoint/2010/main" val="4160118912"/>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 name="Shape 339"/>
          <p:cNvSpPr>
            <a:spLocks noGrp="1"/>
          </p:cNvSpPr>
          <p:nvPr>
            <p:ph type="sldNum" sz="quarter" idx="2"/>
          </p:nvPr>
        </p:nvSpPr>
        <p:spPr>
          <a:xfrm>
            <a:off x="8728709" y="6362700"/>
            <a:ext cx="297181" cy="457200"/>
          </a:xfrm>
          <a:prstGeom prst="rect">
            <a:avLst/>
          </a:prstGeom>
          <a:extLst>
            <a:ext uri="{C572A759-6A51-4108-AA02-DFA0A04FC94B}">
              <ma14:wrappingTextBoxFlag xmlns="" xmlns:ma14="http://schemas.microsoft.com/office/mac/drawingml/2011/main" val="1"/>
            </a:ext>
          </a:extLst>
        </p:spPr>
        <p:txBody>
          <a:bodyPr>
            <a:normAutofit/>
          </a:bodyPr>
          <a:lstStyle>
            <a:lvl1pPr>
              <a:tabLst>
                <a:tab pos="4508500" algn="r"/>
              </a:tabLst>
              <a:defRPr sz="1000">
                <a:solidFill>
                  <a:srgbClr val="FFFFFF"/>
                </a:solidFill>
              </a:defRPr>
            </a:lvl1pPr>
          </a:lstStyle>
          <a:p>
            <a:pPr lvl="0">
              <a:defRPr sz="1800">
                <a:solidFill>
                  <a:srgbClr val="000000"/>
                </a:solidFill>
              </a:defRPr>
            </a:pPr>
            <a:fld id="{86CB4B4D-7CA3-9044-876B-883B54F8677D}" type="slidenum">
              <a:rPr sz="1000">
                <a:solidFill>
                  <a:srgbClr val="FFFFFF"/>
                </a:solidFill>
              </a:rPr>
              <a:t>17</a:t>
            </a:fld>
            <a:endParaRPr sz="1000">
              <a:solidFill>
                <a:srgbClr val="FFFFFF"/>
              </a:solidFill>
            </a:endParaRPr>
          </a:p>
        </p:txBody>
      </p:sp>
      <p:sp>
        <p:nvSpPr>
          <p:cNvPr id="340" name="Shape 340"/>
          <p:cNvSpPr/>
          <p:nvPr/>
        </p:nvSpPr>
        <p:spPr>
          <a:xfrm>
            <a:off x="743659" y="665769"/>
            <a:ext cx="7985050" cy="5747727"/>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p>
            <a:pPr lvl="0">
              <a:spcBef>
                <a:spcPts val="1900"/>
              </a:spcBef>
            </a:pPr>
            <a:r>
              <a:rPr lang="en-US" sz="3200" dirty="0" smtClean="0">
                <a:solidFill>
                  <a:srgbClr val="FFFFFF"/>
                </a:solidFill>
                <a:latin typeface="Arial"/>
                <a:ea typeface="Arial"/>
                <a:cs typeface="Arial"/>
                <a:sym typeface="Arial"/>
              </a:rPr>
              <a:t>Should corporate governance principles change if the leader is a founder/visionary?</a:t>
            </a:r>
          </a:p>
          <a:p>
            <a:pPr lvl="0">
              <a:spcBef>
                <a:spcPts val="1900"/>
              </a:spcBef>
            </a:pPr>
            <a:r>
              <a:rPr lang="en-US" sz="3200" dirty="0" smtClean="0">
                <a:solidFill>
                  <a:srgbClr val="FFFFFF"/>
                </a:solidFill>
                <a:latin typeface="Arial"/>
                <a:ea typeface="Arial"/>
                <a:cs typeface="Arial"/>
                <a:sym typeface="Arial"/>
              </a:rPr>
              <a:t>Does a visionary founder/CEO require more or less supervisory control and governance?</a:t>
            </a:r>
          </a:p>
          <a:p>
            <a:pPr>
              <a:spcBef>
                <a:spcPts val="1900"/>
              </a:spcBef>
            </a:pPr>
            <a:r>
              <a:rPr lang="en-US" sz="3200" dirty="0">
                <a:solidFill>
                  <a:srgbClr val="FFFFFF"/>
                </a:solidFill>
                <a:latin typeface="Arial"/>
                <a:ea typeface="Arial"/>
                <a:cs typeface="Arial"/>
                <a:sym typeface="Arial"/>
              </a:rPr>
              <a:t>What are the processes that lead to </a:t>
            </a:r>
            <a:r>
              <a:rPr lang="en-US" sz="3200" dirty="0" smtClean="0">
                <a:solidFill>
                  <a:srgbClr val="FFFFFF"/>
                </a:solidFill>
                <a:latin typeface="Arial"/>
                <a:ea typeface="Arial"/>
                <a:cs typeface="Arial"/>
                <a:sym typeface="Arial"/>
              </a:rPr>
              <a:t>breakthrough innovation success </a:t>
            </a:r>
            <a:r>
              <a:rPr lang="en-US" sz="3200" dirty="0">
                <a:solidFill>
                  <a:srgbClr val="FFFFFF"/>
                </a:solidFill>
                <a:latin typeface="Arial"/>
                <a:ea typeface="Arial"/>
                <a:cs typeface="Arial"/>
                <a:sym typeface="Arial"/>
              </a:rPr>
              <a:t>in start ups and established corporations?</a:t>
            </a:r>
          </a:p>
          <a:p>
            <a:pPr lvl="0">
              <a:spcBef>
                <a:spcPts val="1900"/>
              </a:spcBef>
            </a:pPr>
            <a:r>
              <a:rPr lang="en-US" sz="3200" dirty="0" smtClean="0">
                <a:solidFill>
                  <a:srgbClr val="FFFFFF"/>
                </a:solidFill>
                <a:latin typeface="Arial"/>
                <a:ea typeface="Arial"/>
                <a:cs typeface="Arial"/>
                <a:sym typeface="Arial"/>
              </a:rPr>
              <a:t>What are the leading indicators that would help us predict success?</a:t>
            </a:r>
            <a:endParaRPr sz="3200" dirty="0">
              <a:solidFill>
                <a:srgbClr val="FFFFFF"/>
              </a:solidFill>
              <a:latin typeface="Arial"/>
              <a:ea typeface="Arial"/>
              <a:cs typeface="Arial"/>
              <a:sym typeface="Arial"/>
            </a:endParaRPr>
          </a:p>
        </p:txBody>
      </p:sp>
    </p:spTree>
    <p:extLst>
      <p:ext uri="{BB962C8B-B14F-4D97-AF65-F5344CB8AC3E}">
        <p14:creationId xmlns:p14="http://schemas.microsoft.com/office/powerpoint/2010/main" val="985296819"/>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85799"/>
            <a:ext cx="8229600" cy="5548745"/>
          </a:xfrm>
        </p:spPr>
        <p:txBody>
          <a:bodyPr>
            <a:normAutofit fontScale="92500" lnSpcReduction="20000"/>
          </a:bodyPr>
          <a:lstStyle/>
          <a:p>
            <a:pPr marL="106362" indent="0">
              <a:buNone/>
            </a:pPr>
            <a:endParaRPr lang="en-US" dirty="0"/>
          </a:p>
          <a:p>
            <a:pPr marL="106362" indent="0">
              <a:buNone/>
            </a:pPr>
            <a:r>
              <a:rPr lang="en-US" sz="3500" dirty="0"/>
              <a:t>C</a:t>
            </a:r>
            <a:r>
              <a:rPr lang="en-US" sz="3500" dirty="0" smtClean="0"/>
              <a:t>ontrolled corporations and their leaders that “offend good corporate governance may deliver better long term results since they have the confidence needed to take the appropriate level of risk by investing in innovation”</a:t>
            </a:r>
          </a:p>
          <a:p>
            <a:pPr marL="106362" indent="0">
              <a:buNone/>
            </a:pPr>
            <a:endParaRPr lang="en-US" sz="3500" dirty="0" smtClean="0"/>
          </a:p>
          <a:p>
            <a:pPr marL="106362" indent="0">
              <a:buNone/>
            </a:pPr>
            <a:endParaRPr lang="en-US" sz="3500" dirty="0" smtClean="0"/>
          </a:p>
          <a:p>
            <a:pPr marL="106362" indent="0">
              <a:buNone/>
            </a:pPr>
            <a:r>
              <a:rPr lang="en-US" sz="3500" dirty="0" smtClean="0"/>
              <a:t>2017 by Sir </a:t>
            </a:r>
            <a:r>
              <a:rPr lang="en-US" sz="3500" dirty="0"/>
              <a:t>Martin Sorrell, CEO of WPP, the global </a:t>
            </a:r>
            <a:r>
              <a:rPr lang="en-US" sz="3500" dirty="0" smtClean="0"/>
              <a:t>communications </a:t>
            </a:r>
            <a:r>
              <a:rPr lang="en-US" sz="3500" dirty="0"/>
              <a:t>and branding giant with 200,000 employees</a:t>
            </a:r>
            <a:endParaRPr lang="en-US" sz="3500" dirty="0" smtClean="0"/>
          </a:p>
          <a:p>
            <a:pPr marL="106362" indent="0">
              <a:buNone/>
            </a:pPr>
            <a:endParaRPr lang="en-US" dirty="0" smtClean="0"/>
          </a:p>
          <a:p>
            <a:pPr marL="106362" indent="0">
              <a:buNone/>
            </a:pPr>
            <a:endParaRPr lang="en-US" dirty="0"/>
          </a:p>
        </p:txBody>
      </p:sp>
      <p:sp>
        <p:nvSpPr>
          <p:cNvPr id="4" name="Slide Number Placeholder 3"/>
          <p:cNvSpPr>
            <a:spLocks noGrp="1"/>
          </p:cNvSpPr>
          <p:nvPr>
            <p:ph type="sldNum" sz="quarter" idx="4294967295"/>
          </p:nvPr>
        </p:nvSpPr>
        <p:spPr>
          <a:xfrm>
            <a:off x="8229600" y="6416675"/>
            <a:ext cx="762000" cy="365125"/>
          </a:xfrm>
          <a:prstGeom prst="rect">
            <a:avLst/>
          </a:prstGeom>
        </p:spPr>
        <p:txBody>
          <a:bodyPr/>
          <a:lstStyle/>
          <a:p>
            <a:fld id="{3886C9A7-D5B0-4415-B1B5-82932A135D18}" type="slidenum">
              <a:rPr lang="en-US" smtClean="0">
                <a:solidFill>
                  <a:srgbClr val="17365D">
                    <a:lumMod val="40000"/>
                    <a:lumOff val="60000"/>
                  </a:srgbClr>
                </a:solidFill>
              </a:rPr>
              <a:pPr/>
              <a:t>18</a:t>
            </a:fld>
            <a:endParaRPr lang="en-US" dirty="0">
              <a:solidFill>
                <a:srgbClr val="17365D">
                  <a:lumMod val="40000"/>
                  <a:lumOff val="60000"/>
                </a:srgbClr>
              </a:solidFill>
            </a:endParaRPr>
          </a:p>
        </p:txBody>
      </p:sp>
    </p:spTree>
    <p:extLst>
      <p:ext uri="{BB962C8B-B14F-4D97-AF65-F5344CB8AC3E}">
        <p14:creationId xmlns:p14="http://schemas.microsoft.com/office/powerpoint/2010/main" val="1970338257"/>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14400"/>
            <a:ext cx="8229600" cy="4709160"/>
          </a:xfrm>
        </p:spPr>
        <p:txBody>
          <a:bodyPr>
            <a:normAutofit fontScale="85000" lnSpcReduction="10000"/>
          </a:bodyPr>
          <a:lstStyle/>
          <a:p>
            <a:pPr marL="106362" indent="0">
              <a:buNone/>
            </a:pPr>
            <a:endParaRPr lang="en-US" dirty="0" smtClean="0"/>
          </a:p>
          <a:p>
            <a:pPr marL="106362" indent="0">
              <a:buNone/>
            </a:pPr>
            <a:r>
              <a:rPr lang="en-US" sz="3500" dirty="0"/>
              <a:t>T</a:t>
            </a:r>
            <a:r>
              <a:rPr lang="en-US" sz="3500" dirty="0" smtClean="0"/>
              <a:t>he typical governance practices of visionaries with top down management and their companies like Apple, Amazon, Facebook, Tesla, and Snapchat are well known.</a:t>
            </a:r>
          </a:p>
          <a:p>
            <a:pPr marL="106362" indent="0">
              <a:buNone/>
            </a:pPr>
            <a:endParaRPr lang="en-US" sz="3500" dirty="0" smtClean="0"/>
          </a:p>
          <a:p>
            <a:pPr marL="106362" indent="0">
              <a:buNone/>
            </a:pPr>
            <a:r>
              <a:rPr lang="en-US" sz="3500" dirty="0" smtClean="0"/>
              <a:t>How can corporate boards protect against corporate practices gone awry like at Enron, </a:t>
            </a:r>
            <a:r>
              <a:rPr lang="en-US" sz="3500" dirty="0" err="1" smtClean="0"/>
              <a:t>Theranos</a:t>
            </a:r>
            <a:r>
              <a:rPr lang="en-US" sz="3500" dirty="0" smtClean="0"/>
              <a:t>, Volkswagen</a:t>
            </a:r>
            <a:r>
              <a:rPr lang="en-US" sz="3500" dirty="0" smtClean="0"/>
              <a:t>, and Wells Fargo while still promoting creativity and innovation? </a:t>
            </a:r>
          </a:p>
          <a:p>
            <a:pPr marL="106362" indent="0">
              <a:buNone/>
            </a:pPr>
            <a:endParaRPr lang="en-US" dirty="0" smtClean="0"/>
          </a:p>
          <a:p>
            <a:pPr marL="106362" indent="0">
              <a:buNone/>
            </a:pPr>
            <a:endParaRPr lang="en-US" dirty="0"/>
          </a:p>
        </p:txBody>
      </p:sp>
      <p:sp>
        <p:nvSpPr>
          <p:cNvPr id="4" name="Slide Number Placeholder 3"/>
          <p:cNvSpPr>
            <a:spLocks noGrp="1"/>
          </p:cNvSpPr>
          <p:nvPr>
            <p:ph type="sldNum" sz="quarter" idx="4294967295"/>
          </p:nvPr>
        </p:nvSpPr>
        <p:spPr>
          <a:xfrm>
            <a:off x="8229600" y="6416675"/>
            <a:ext cx="762000" cy="365125"/>
          </a:xfrm>
          <a:prstGeom prst="rect">
            <a:avLst/>
          </a:prstGeom>
        </p:spPr>
        <p:txBody>
          <a:bodyPr/>
          <a:lstStyle/>
          <a:p>
            <a:fld id="{3886C9A7-D5B0-4415-B1B5-82932A135D18}" type="slidenum">
              <a:rPr lang="en-US" smtClean="0">
                <a:solidFill>
                  <a:srgbClr val="17365D">
                    <a:lumMod val="40000"/>
                    <a:lumOff val="60000"/>
                  </a:srgbClr>
                </a:solidFill>
              </a:rPr>
              <a:pPr/>
              <a:t>19</a:t>
            </a:fld>
            <a:endParaRPr lang="en-US" dirty="0">
              <a:solidFill>
                <a:srgbClr val="17365D">
                  <a:lumMod val="40000"/>
                  <a:lumOff val="60000"/>
                </a:srgbClr>
              </a:solidFill>
            </a:endParaRPr>
          </a:p>
        </p:txBody>
      </p:sp>
    </p:spTree>
    <p:extLst>
      <p:ext uri="{BB962C8B-B14F-4D97-AF65-F5344CB8AC3E}">
        <p14:creationId xmlns:p14="http://schemas.microsoft.com/office/powerpoint/2010/main" val="406442916"/>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nvPr>
        </p:nvGraphicFramePr>
        <p:xfrm>
          <a:off x="152400" y="838200"/>
          <a:ext cx="8686800" cy="563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p:cNvSpPr/>
          <p:nvPr/>
        </p:nvSpPr>
        <p:spPr>
          <a:xfrm>
            <a:off x="0" y="331857"/>
            <a:ext cx="9183099" cy="584775"/>
          </a:xfrm>
          <a:prstGeom prst="rect">
            <a:avLst/>
          </a:prstGeom>
        </p:spPr>
        <p:txBody>
          <a:bodyPr wrap="square">
            <a:spAutoFit/>
          </a:bodyPr>
          <a:lstStyle/>
          <a:p>
            <a:pPr lvl="0" algn="ctr"/>
            <a:r>
              <a:rPr lang="en-US" sz="3200" b="1" dirty="0">
                <a:solidFill>
                  <a:srgbClr val="FFFF99"/>
                </a:solidFill>
                <a:latin typeface="Arial" pitchFamily="34" charset="0"/>
                <a:cs typeface="Arial" pitchFamily="34" charset="0"/>
              </a:rPr>
              <a:t>Sample Logic Model for </a:t>
            </a:r>
            <a:r>
              <a:rPr lang="en-US" sz="3200" b="1" dirty="0" err="1">
                <a:solidFill>
                  <a:srgbClr val="FFFF99"/>
                </a:solidFill>
                <a:latin typeface="Arial" pitchFamily="34" charset="0"/>
                <a:cs typeface="Arial" pitchFamily="34" charset="0"/>
              </a:rPr>
              <a:t>Kaboom</a:t>
            </a:r>
            <a:r>
              <a:rPr lang="en-US" sz="3200" b="1" dirty="0">
                <a:solidFill>
                  <a:srgbClr val="FFFF99"/>
                </a:solidFill>
                <a:latin typeface="Arial" pitchFamily="34" charset="0"/>
                <a:cs typeface="Arial" pitchFamily="34" charset="0"/>
              </a:rPr>
              <a:t>!</a:t>
            </a:r>
          </a:p>
        </p:txBody>
      </p:sp>
      <p:sp>
        <p:nvSpPr>
          <p:cNvPr id="2" name="Slide Number Placeholder 1"/>
          <p:cNvSpPr>
            <a:spLocks noGrp="1"/>
          </p:cNvSpPr>
          <p:nvPr>
            <p:ph type="sldNum" sz="quarter" idx="4294967295"/>
          </p:nvPr>
        </p:nvSpPr>
        <p:spPr>
          <a:xfrm>
            <a:off x="8229600" y="6416675"/>
            <a:ext cx="762000" cy="365125"/>
          </a:xfrm>
          <a:prstGeom prst="rect">
            <a:avLst/>
          </a:prstGeom>
        </p:spPr>
        <p:txBody>
          <a:bodyPr/>
          <a:lstStyle/>
          <a:p>
            <a:fld id="{3886C9A7-D5B0-4415-B1B5-82932A135D18}" type="slidenum">
              <a:rPr lang="en-US" smtClean="0"/>
              <a:pPr/>
              <a:t>2</a:t>
            </a:fld>
            <a:endParaRPr lang="en-US" dirty="0"/>
          </a:p>
        </p:txBody>
      </p:sp>
    </p:spTree>
    <p:extLst>
      <p:ext uri="{BB962C8B-B14F-4D97-AF65-F5344CB8AC3E}">
        <p14:creationId xmlns:p14="http://schemas.microsoft.com/office/powerpoint/2010/main" val="1917868424"/>
      </p:ext>
    </p:extLst>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1836" y="955964"/>
            <a:ext cx="8229600" cy="5152505"/>
          </a:xfrm>
        </p:spPr>
        <p:txBody>
          <a:bodyPr>
            <a:normAutofit fontScale="40000" lnSpcReduction="20000"/>
          </a:bodyPr>
          <a:lstStyle/>
          <a:p>
            <a:pPr marL="106362" indent="0">
              <a:buNone/>
            </a:pPr>
            <a:endParaRPr lang="en-US" sz="3500" dirty="0"/>
          </a:p>
          <a:p>
            <a:pPr marL="106362" indent="0">
              <a:buNone/>
            </a:pPr>
            <a:r>
              <a:rPr lang="en-US" sz="8000" dirty="0" smtClean="0"/>
              <a:t>The challenge is to develop a corporate governance and strategic oversight model that can foster an ethical, responsible, and innovative culture with an often strong and visionary leader.  </a:t>
            </a:r>
          </a:p>
          <a:p>
            <a:pPr marL="106362" indent="0">
              <a:buNone/>
            </a:pPr>
            <a:endParaRPr lang="en-US" sz="8000" dirty="0" smtClean="0"/>
          </a:p>
          <a:p>
            <a:pPr marL="106362" indent="0">
              <a:buNone/>
            </a:pPr>
            <a:r>
              <a:rPr lang="en-US" sz="8000" dirty="0"/>
              <a:t>Companies must balance the need for innovation and entrepreneurship with the needed governance and controls—and ensure that innovations and creativity do not lead to dysfunctional behavior.</a:t>
            </a:r>
          </a:p>
          <a:p>
            <a:pPr marL="106362" indent="0">
              <a:buNone/>
            </a:pPr>
            <a:endParaRPr lang="en-US" sz="8000" dirty="0"/>
          </a:p>
        </p:txBody>
      </p:sp>
      <p:sp>
        <p:nvSpPr>
          <p:cNvPr id="4" name="Slide Number Placeholder 3"/>
          <p:cNvSpPr>
            <a:spLocks noGrp="1"/>
          </p:cNvSpPr>
          <p:nvPr>
            <p:ph type="sldNum" sz="quarter" idx="4294967295"/>
          </p:nvPr>
        </p:nvSpPr>
        <p:spPr>
          <a:xfrm>
            <a:off x="8229600" y="6416675"/>
            <a:ext cx="762000" cy="365125"/>
          </a:xfrm>
          <a:prstGeom prst="rect">
            <a:avLst/>
          </a:prstGeom>
        </p:spPr>
        <p:txBody>
          <a:bodyPr/>
          <a:lstStyle/>
          <a:p>
            <a:fld id="{3886C9A7-D5B0-4415-B1B5-82932A135D18}" type="slidenum">
              <a:rPr lang="en-US" smtClean="0">
                <a:solidFill>
                  <a:srgbClr val="17365D">
                    <a:lumMod val="40000"/>
                    <a:lumOff val="60000"/>
                  </a:srgbClr>
                </a:solidFill>
              </a:rPr>
              <a:pPr/>
              <a:t>20</a:t>
            </a:fld>
            <a:endParaRPr lang="en-US" dirty="0">
              <a:solidFill>
                <a:srgbClr val="17365D">
                  <a:lumMod val="40000"/>
                  <a:lumOff val="60000"/>
                </a:srgbClr>
              </a:solidFill>
            </a:endParaRPr>
          </a:p>
        </p:txBody>
      </p:sp>
    </p:spTree>
    <p:extLst>
      <p:ext uri="{BB962C8B-B14F-4D97-AF65-F5344CB8AC3E}">
        <p14:creationId xmlns:p14="http://schemas.microsoft.com/office/powerpoint/2010/main" val="4285453383"/>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5245" y="646690"/>
            <a:ext cx="8586355" cy="6035675"/>
          </a:xfrm>
        </p:spPr>
        <p:txBody>
          <a:bodyPr>
            <a:normAutofit fontScale="25000" lnSpcReduction="20000"/>
          </a:bodyPr>
          <a:lstStyle/>
          <a:p>
            <a:pPr marL="106362" indent="0">
              <a:buNone/>
            </a:pPr>
            <a:endParaRPr lang="en-US" dirty="0"/>
          </a:p>
          <a:p>
            <a:pPr marL="106362" indent="0">
              <a:buNone/>
            </a:pPr>
            <a:endParaRPr lang="en-US" sz="12800" dirty="0"/>
          </a:p>
          <a:p>
            <a:pPr marL="106362" indent="0">
              <a:buNone/>
            </a:pPr>
            <a:r>
              <a:rPr lang="en-US" sz="12800" dirty="0" smtClean="0"/>
              <a:t>Look at Enron, VW, and </a:t>
            </a:r>
            <a:r>
              <a:rPr lang="en-US" sz="12800" dirty="0" smtClean="0"/>
              <a:t>WF—and creative solutions that were disastrous. </a:t>
            </a:r>
          </a:p>
          <a:p>
            <a:pPr marL="106362" indent="0">
              <a:buNone/>
            </a:pPr>
            <a:endParaRPr lang="en-US" sz="12800" dirty="0"/>
          </a:p>
          <a:p>
            <a:pPr marL="106362" indent="0">
              <a:buNone/>
            </a:pPr>
            <a:r>
              <a:rPr lang="en-US" sz="12800" dirty="0" smtClean="0"/>
              <a:t>These </a:t>
            </a:r>
            <a:r>
              <a:rPr lang="en-US" sz="12800" dirty="0" smtClean="0"/>
              <a:t>corporate governance failures </a:t>
            </a:r>
            <a:r>
              <a:rPr lang="en-US" sz="12800" dirty="0" smtClean="0"/>
              <a:t>were</a:t>
            </a:r>
            <a:r>
              <a:rPr lang="en-US" sz="12800" dirty="0" smtClean="0"/>
              <a:t> </a:t>
            </a:r>
            <a:r>
              <a:rPr lang="en-US" sz="12800" dirty="0" smtClean="0"/>
              <a:t>the result of weak governance mechanisms and processes.</a:t>
            </a:r>
          </a:p>
          <a:p>
            <a:pPr marL="106362" indent="0">
              <a:buNone/>
            </a:pPr>
            <a:endParaRPr lang="en-US" sz="12800" dirty="0"/>
          </a:p>
          <a:p>
            <a:pPr marL="106362" indent="0">
              <a:buNone/>
            </a:pPr>
            <a:r>
              <a:rPr lang="en-US" sz="12800" dirty="0" smtClean="0"/>
              <a:t>An active board that encourages healthy debate and seeks out contrary opinions is critical.</a:t>
            </a:r>
            <a:endParaRPr lang="en-US" sz="12800" dirty="0" smtClean="0"/>
          </a:p>
          <a:p>
            <a:pPr marL="106362" indent="0">
              <a:buNone/>
            </a:pPr>
            <a:r>
              <a:rPr lang="en-US" sz="12800" dirty="0" smtClean="0"/>
              <a:t> </a:t>
            </a:r>
            <a:endParaRPr lang="en-US" sz="12800" dirty="0"/>
          </a:p>
          <a:p>
            <a:pPr marL="106362" indent="0">
              <a:buNone/>
            </a:pPr>
            <a:endParaRPr lang="en-US" sz="12800" dirty="0" smtClean="0"/>
          </a:p>
          <a:p>
            <a:pPr marL="106362" indent="0">
              <a:buNone/>
            </a:pPr>
            <a:endParaRPr lang="en-US" dirty="0"/>
          </a:p>
          <a:p>
            <a:pPr marL="106362" indent="0">
              <a:buNone/>
            </a:pPr>
            <a:endParaRPr lang="en-US" dirty="0" smtClean="0"/>
          </a:p>
          <a:p>
            <a:pPr marL="106362" indent="0">
              <a:buNone/>
            </a:pPr>
            <a:endParaRPr lang="en-US" dirty="0"/>
          </a:p>
        </p:txBody>
      </p:sp>
      <p:sp>
        <p:nvSpPr>
          <p:cNvPr id="4" name="Slide Number Placeholder 3"/>
          <p:cNvSpPr>
            <a:spLocks noGrp="1"/>
          </p:cNvSpPr>
          <p:nvPr>
            <p:ph type="sldNum" sz="quarter" idx="4294967295"/>
          </p:nvPr>
        </p:nvSpPr>
        <p:spPr>
          <a:xfrm>
            <a:off x="8229600" y="6416675"/>
            <a:ext cx="762000" cy="365125"/>
          </a:xfrm>
          <a:prstGeom prst="rect">
            <a:avLst/>
          </a:prstGeom>
        </p:spPr>
        <p:txBody>
          <a:bodyPr/>
          <a:lstStyle/>
          <a:p>
            <a:fld id="{3886C9A7-D5B0-4415-B1B5-82932A135D18}" type="slidenum">
              <a:rPr lang="en-US" smtClean="0">
                <a:solidFill>
                  <a:srgbClr val="17365D">
                    <a:lumMod val="40000"/>
                    <a:lumOff val="60000"/>
                  </a:srgbClr>
                </a:solidFill>
              </a:rPr>
              <a:pPr/>
              <a:t>21</a:t>
            </a:fld>
            <a:endParaRPr lang="en-US" dirty="0">
              <a:solidFill>
                <a:srgbClr val="17365D">
                  <a:lumMod val="40000"/>
                  <a:lumOff val="60000"/>
                </a:srgbClr>
              </a:solidFill>
            </a:endParaRPr>
          </a:p>
        </p:txBody>
      </p:sp>
    </p:spTree>
    <p:extLst>
      <p:ext uri="{BB962C8B-B14F-4D97-AF65-F5344CB8AC3E}">
        <p14:creationId xmlns:p14="http://schemas.microsoft.com/office/powerpoint/2010/main" val="3542314818"/>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6763" y="314688"/>
            <a:ext cx="8383837" cy="5520369"/>
          </a:xfrm>
        </p:spPr>
        <p:txBody>
          <a:bodyPr>
            <a:normAutofit fontScale="25000" lnSpcReduction="20000"/>
          </a:bodyPr>
          <a:lstStyle/>
          <a:p>
            <a:pPr marL="106362" indent="0">
              <a:buNone/>
            </a:pPr>
            <a:r>
              <a:rPr lang="en-US" sz="12800" dirty="0" smtClean="0"/>
              <a:t>More research on the intersection of governance and innovation is desperately needed for both academics and managers.</a:t>
            </a:r>
          </a:p>
          <a:p>
            <a:pPr marL="106362" indent="0">
              <a:buNone/>
            </a:pPr>
            <a:endParaRPr lang="en-US" sz="12800" dirty="0"/>
          </a:p>
          <a:p>
            <a:pPr marL="106362" indent="0">
              <a:buNone/>
            </a:pPr>
            <a:r>
              <a:rPr lang="en-US" sz="12800" dirty="0" smtClean="0"/>
              <a:t>Both startups and established companies must have strong corporate governance </a:t>
            </a:r>
            <a:r>
              <a:rPr lang="en-US" sz="12800" dirty="0" smtClean="0"/>
              <a:t>practices.</a:t>
            </a:r>
            <a:endParaRPr lang="en-US" sz="12800" dirty="0" smtClean="0"/>
          </a:p>
          <a:p>
            <a:pPr marL="106362" indent="0">
              <a:buNone/>
            </a:pPr>
            <a:endParaRPr lang="en-US" sz="12800" dirty="0"/>
          </a:p>
          <a:p>
            <a:pPr marL="106362" indent="0">
              <a:buNone/>
            </a:pPr>
            <a:r>
              <a:rPr lang="en-US" sz="12800" dirty="0" smtClean="0"/>
              <a:t>The governance must </a:t>
            </a:r>
            <a:r>
              <a:rPr lang="en-US" sz="12800" dirty="0" smtClean="0"/>
              <a:t>also accommodate </a:t>
            </a:r>
            <a:r>
              <a:rPr lang="en-US" sz="12800" dirty="0" smtClean="0"/>
              <a:t>visionaries and big bets. </a:t>
            </a:r>
          </a:p>
          <a:p>
            <a:pPr marL="106362" indent="0">
              <a:buNone/>
            </a:pPr>
            <a:endParaRPr lang="en-US" sz="12800" dirty="0"/>
          </a:p>
          <a:p>
            <a:pPr marL="106362" indent="0">
              <a:buNone/>
            </a:pPr>
            <a:r>
              <a:rPr lang="en-US" sz="12800" dirty="0" smtClean="0"/>
              <a:t>And</a:t>
            </a:r>
            <a:r>
              <a:rPr lang="en-US" sz="12800" dirty="0" smtClean="0"/>
              <a:t>, </a:t>
            </a:r>
            <a:r>
              <a:rPr lang="en-US" sz="12800" dirty="0" smtClean="0"/>
              <a:t>it must </a:t>
            </a:r>
            <a:r>
              <a:rPr lang="en-US" sz="12800" dirty="0" smtClean="0"/>
              <a:t>adhere </a:t>
            </a:r>
            <a:r>
              <a:rPr lang="en-US" sz="12800" dirty="0" smtClean="0"/>
              <a:t>to the foundational ethical and corporate governance principles.</a:t>
            </a:r>
          </a:p>
          <a:p>
            <a:pPr marL="106362" indent="0">
              <a:buNone/>
            </a:pPr>
            <a:r>
              <a:rPr lang="en-US" sz="12800" dirty="0" smtClean="0"/>
              <a:t> </a:t>
            </a:r>
          </a:p>
          <a:p>
            <a:pPr marL="106362" indent="0">
              <a:buNone/>
            </a:pPr>
            <a:endParaRPr lang="en-US" dirty="0" smtClean="0"/>
          </a:p>
          <a:p>
            <a:pPr marL="106362" indent="0">
              <a:buNone/>
            </a:pPr>
            <a:endParaRPr lang="en-US" dirty="0"/>
          </a:p>
        </p:txBody>
      </p:sp>
      <p:sp>
        <p:nvSpPr>
          <p:cNvPr id="4" name="Slide Number Placeholder 3"/>
          <p:cNvSpPr>
            <a:spLocks noGrp="1"/>
          </p:cNvSpPr>
          <p:nvPr>
            <p:ph type="sldNum" sz="quarter" idx="4294967295"/>
          </p:nvPr>
        </p:nvSpPr>
        <p:spPr>
          <a:xfrm>
            <a:off x="8229600" y="6416675"/>
            <a:ext cx="762000" cy="365125"/>
          </a:xfrm>
          <a:prstGeom prst="rect">
            <a:avLst/>
          </a:prstGeom>
        </p:spPr>
        <p:txBody>
          <a:bodyPr/>
          <a:lstStyle/>
          <a:p>
            <a:fld id="{3886C9A7-D5B0-4415-B1B5-82932A135D18}" type="slidenum">
              <a:rPr lang="en-US" smtClean="0">
                <a:solidFill>
                  <a:srgbClr val="17365D">
                    <a:lumMod val="40000"/>
                    <a:lumOff val="60000"/>
                  </a:srgbClr>
                </a:solidFill>
              </a:rPr>
              <a:pPr/>
              <a:t>22</a:t>
            </a:fld>
            <a:endParaRPr lang="en-US" dirty="0">
              <a:solidFill>
                <a:srgbClr val="17365D">
                  <a:lumMod val="40000"/>
                  <a:lumOff val="60000"/>
                </a:srgbClr>
              </a:solidFill>
            </a:endParaRPr>
          </a:p>
        </p:txBody>
      </p:sp>
    </p:spTree>
    <p:extLst>
      <p:ext uri="{BB962C8B-B14F-4D97-AF65-F5344CB8AC3E}">
        <p14:creationId xmlns:p14="http://schemas.microsoft.com/office/powerpoint/2010/main" val="888110522"/>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 name="Shape 329"/>
          <p:cNvSpPr/>
          <p:nvPr/>
        </p:nvSpPr>
        <p:spPr>
          <a:xfrm>
            <a:off x="500061" y="851444"/>
            <a:ext cx="8124826" cy="655051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lvl="0">
              <a:spcBef>
                <a:spcPts val="1900"/>
              </a:spcBef>
            </a:pPr>
            <a:r>
              <a:rPr lang="en-US" sz="3200" dirty="0" smtClean="0">
                <a:solidFill>
                  <a:srgbClr val="FFFFFF"/>
                </a:solidFill>
                <a:latin typeface="Arial"/>
                <a:ea typeface="Arial"/>
                <a:cs typeface="Arial"/>
                <a:sym typeface="Arial"/>
              </a:rPr>
              <a:t>Rigorously defining success, articulating the processes needed to achieve it, and then measuring success is critical in all aspects of improving our lives.</a:t>
            </a:r>
            <a:endParaRPr lang="en-US" sz="3200" dirty="0">
              <a:solidFill>
                <a:srgbClr val="FFFFFF"/>
              </a:solidFill>
              <a:latin typeface="Arial"/>
              <a:ea typeface="Arial"/>
              <a:cs typeface="Arial"/>
              <a:sym typeface="Arial"/>
            </a:endParaRPr>
          </a:p>
          <a:p>
            <a:pPr lvl="0">
              <a:spcBef>
                <a:spcPts val="1900"/>
              </a:spcBef>
            </a:pPr>
            <a:r>
              <a:rPr lang="en-US" sz="3200" dirty="0" smtClean="0">
                <a:solidFill>
                  <a:srgbClr val="FFFFFF"/>
                </a:solidFill>
                <a:latin typeface="Arial"/>
                <a:ea typeface="Arial"/>
                <a:cs typeface="Arial"/>
                <a:sym typeface="Arial"/>
              </a:rPr>
              <a:t>The models that we use in performance measurement and management control have important applications in personal improvement, social impact, and corporate performance that are not presently being developed. More research and applications are necessary.</a:t>
            </a:r>
            <a:endParaRPr lang="en-US" sz="3200" dirty="0">
              <a:solidFill>
                <a:srgbClr val="FFFFFF"/>
              </a:solidFill>
              <a:latin typeface="Arial"/>
              <a:ea typeface="Arial"/>
              <a:cs typeface="Arial"/>
              <a:sym typeface="Arial"/>
            </a:endParaRPr>
          </a:p>
          <a:p>
            <a:pPr lvl="0">
              <a:spcBef>
                <a:spcPts val="1900"/>
              </a:spcBef>
            </a:pPr>
            <a:endParaRPr lang="en-US" sz="3600" dirty="0">
              <a:solidFill>
                <a:srgbClr val="FFFFFF"/>
              </a:solidFill>
              <a:latin typeface="Arial"/>
              <a:ea typeface="Arial"/>
              <a:cs typeface="Arial"/>
              <a:sym typeface="Arial"/>
            </a:endParaRPr>
          </a:p>
        </p:txBody>
      </p:sp>
      <p:sp>
        <p:nvSpPr>
          <p:cNvPr id="330" name="Shape 330"/>
          <p:cNvSpPr/>
          <p:nvPr/>
        </p:nvSpPr>
        <p:spPr>
          <a:xfrm>
            <a:off x="390524" y="143558"/>
            <a:ext cx="8343901" cy="707886"/>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lgn="ctr">
              <a:spcBef>
                <a:spcPts val="2400"/>
              </a:spcBef>
              <a:defRPr sz="4000" b="1">
                <a:solidFill>
                  <a:srgbClr val="FFFF99"/>
                </a:solidFill>
                <a:effectLst>
                  <a:outerShdw blurRad="38100" dist="38100" dir="2700000" rotWithShape="0">
                    <a:srgbClr val="000000"/>
                  </a:outerShdw>
                </a:effectLst>
                <a:latin typeface="Arial"/>
                <a:ea typeface="Arial"/>
                <a:cs typeface="Arial"/>
                <a:sym typeface="Arial"/>
              </a:defRPr>
            </a:lvl1pPr>
          </a:lstStyle>
          <a:p>
            <a:pPr lvl="0">
              <a:defRPr sz="1800" b="0">
                <a:solidFill>
                  <a:srgbClr val="000000"/>
                </a:solidFill>
                <a:effectLst/>
              </a:defRPr>
            </a:pPr>
            <a:r>
              <a:rPr lang="en-US" sz="4000" b="1" dirty="0" smtClean="0">
                <a:solidFill>
                  <a:srgbClr val="FFFF99"/>
                </a:solidFill>
                <a:effectLst>
                  <a:outerShdw blurRad="38100" dist="38100" dir="2700000" rotWithShape="0">
                    <a:srgbClr val="000000"/>
                  </a:outerShdw>
                </a:effectLst>
              </a:rPr>
              <a:t>New Opportunities </a:t>
            </a:r>
            <a:endParaRPr sz="4000" b="1" dirty="0">
              <a:solidFill>
                <a:srgbClr val="FFFF99"/>
              </a:solidFill>
              <a:effectLst>
                <a:outerShdw blurRad="38100" dist="38100" dir="2700000" rotWithShape="0">
                  <a:srgbClr val="000000"/>
                </a:outerShdw>
              </a:effectLst>
            </a:endParaRPr>
          </a:p>
        </p:txBody>
      </p:sp>
      <p:sp>
        <p:nvSpPr>
          <p:cNvPr id="331" name="Shape 331"/>
          <p:cNvSpPr>
            <a:spLocks noGrp="1"/>
          </p:cNvSpPr>
          <p:nvPr>
            <p:ph type="sldNum" sz="quarter" idx="2"/>
          </p:nvPr>
        </p:nvSpPr>
        <p:spPr>
          <a:xfrm>
            <a:off x="8120417" y="6128009"/>
            <a:ext cx="762000" cy="365125"/>
          </a:xfrm>
          <a:prstGeom prst="rect">
            <a:avLst/>
          </a:prstGeom>
          <a:extLst>
            <a:ext uri="{C572A759-6A51-4108-AA02-DFA0A04FC94B}">
              <ma14:wrappingTextBoxFlag xmlns="" xmlns:ma14="http://schemas.microsoft.com/office/mac/drawingml/2011/main" val="1"/>
            </a:ext>
          </a:extLst>
        </p:spPr>
        <p:txBody>
          <a:bodyPr>
            <a:normAutofit/>
          </a:bodyPr>
          <a:lstStyle/>
          <a:p>
            <a:pPr lvl="0">
              <a:defRPr sz="1800">
                <a:solidFill>
                  <a:srgbClr val="000000"/>
                </a:solidFill>
              </a:defRPr>
            </a:pPr>
            <a:fld id="{86CB4B4D-7CA3-9044-876B-883B54F8677D}" type="slidenum">
              <a:rPr sz="1200">
                <a:solidFill>
                  <a:srgbClr val="81ABE0"/>
                </a:solidFill>
              </a:rPr>
              <a:t>23</a:t>
            </a:fld>
            <a:endParaRPr sz="1200" dirty="0">
              <a:solidFill>
                <a:srgbClr val="81ABE0"/>
              </a:solidFill>
            </a:endParaRPr>
          </a:p>
        </p:txBody>
      </p:sp>
    </p:spTree>
    <p:extLst>
      <p:ext uri="{BB962C8B-B14F-4D97-AF65-F5344CB8AC3E}">
        <p14:creationId xmlns:p14="http://schemas.microsoft.com/office/powerpoint/2010/main" val="763832937"/>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 name="Shape 201"/>
          <p:cNvSpPr>
            <a:spLocks noGrp="1"/>
          </p:cNvSpPr>
          <p:nvPr>
            <p:ph type="body" idx="1"/>
          </p:nvPr>
        </p:nvSpPr>
        <p:spPr>
          <a:xfrm>
            <a:off x="654587" y="478262"/>
            <a:ext cx="8136874" cy="5658133"/>
          </a:xfrm>
          <a:prstGeom prst="rect">
            <a:avLst/>
          </a:prstGeom>
        </p:spPr>
        <p:txBody>
          <a:bodyPr>
            <a:noAutofit/>
          </a:bodyPr>
          <a:lstStyle/>
          <a:p>
            <a:pPr lvl="0">
              <a:spcBef>
                <a:spcPts val="1200"/>
              </a:spcBef>
              <a:defRPr sz="1800">
                <a:solidFill>
                  <a:srgbClr val="000000"/>
                </a:solidFill>
              </a:defRPr>
            </a:pPr>
            <a:r>
              <a:rPr lang="en-US" sz="3200" dirty="0" smtClean="0">
                <a:solidFill>
                  <a:srgbClr val="FFFFFF"/>
                </a:solidFill>
              </a:rPr>
              <a:t>I have used logic models in much of my </a:t>
            </a:r>
            <a:r>
              <a:rPr lang="en-US" sz="3200" dirty="0" smtClean="0">
                <a:solidFill>
                  <a:srgbClr val="FFFFFF"/>
                </a:solidFill>
              </a:rPr>
              <a:t>academic research and consulting in non profits and governments where </a:t>
            </a:r>
            <a:r>
              <a:rPr lang="en-US" sz="3200" dirty="0" smtClean="0">
                <a:solidFill>
                  <a:srgbClr val="FFFFFF"/>
                </a:solidFill>
              </a:rPr>
              <a:t>mission focus and measurement of success is social impact—such as charities, </a:t>
            </a:r>
            <a:r>
              <a:rPr lang="en-US" sz="3200" dirty="0" smtClean="0">
                <a:solidFill>
                  <a:srgbClr val="FFFFFF"/>
                </a:solidFill>
              </a:rPr>
              <a:t>sustainability, education</a:t>
            </a:r>
            <a:r>
              <a:rPr lang="en-US" sz="3200" dirty="0" smtClean="0">
                <a:solidFill>
                  <a:srgbClr val="FFFFFF"/>
                </a:solidFill>
              </a:rPr>
              <a:t>, health, etc.</a:t>
            </a:r>
          </a:p>
          <a:p>
            <a:pPr marL="106363" lvl="0" indent="0">
              <a:spcBef>
                <a:spcPts val="1200"/>
              </a:spcBef>
              <a:buNone/>
              <a:defRPr sz="1800">
                <a:solidFill>
                  <a:srgbClr val="000000"/>
                </a:solidFill>
              </a:defRPr>
            </a:pPr>
            <a:endParaRPr sz="3200" dirty="0">
              <a:solidFill>
                <a:srgbClr val="FFFFFF"/>
              </a:solidFill>
            </a:endParaRPr>
          </a:p>
          <a:p>
            <a:pPr lvl="0">
              <a:spcBef>
                <a:spcPts val="1200"/>
              </a:spcBef>
              <a:defRPr sz="1800">
                <a:solidFill>
                  <a:srgbClr val="000000"/>
                </a:solidFill>
              </a:defRPr>
            </a:pPr>
            <a:r>
              <a:rPr lang="en-US" sz="3200" dirty="0" smtClean="0">
                <a:solidFill>
                  <a:schemeClr val="bg1"/>
                </a:solidFill>
              </a:rPr>
              <a:t>It is also fundamental to </a:t>
            </a:r>
            <a:r>
              <a:rPr lang="en-US" sz="3200" dirty="0" smtClean="0">
                <a:solidFill>
                  <a:schemeClr val="bg1"/>
                </a:solidFill>
              </a:rPr>
              <a:t>my </a:t>
            </a:r>
            <a:r>
              <a:rPr lang="en-US" sz="3200" dirty="0" smtClean="0">
                <a:solidFill>
                  <a:schemeClr val="bg1"/>
                </a:solidFill>
              </a:rPr>
              <a:t>research and consulting with </a:t>
            </a:r>
            <a:r>
              <a:rPr lang="en-US" sz="3200" dirty="0" smtClean="0">
                <a:solidFill>
                  <a:schemeClr val="bg1"/>
                </a:solidFill>
              </a:rPr>
              <a:t>corporations using similar </a:t>
            </a:r>
            <a:r>
              <a:rPr lang="en-US" sz="3200" dirty="0" smtClean="0">
                <a:solidFill>
                  <a:schemeClr val="bg1"/>
                </a:solidFill>
              </a:rPr>
              <a:t>causal linkage models and strategy maps--- and central to our field</a:t>
            </a:r>
            <a:endParaRPr sz="3200" dirty="0">
              <a:solidFill>
                <a:schemeClr val="bg1"/>
              </a:solidFill>
            </a:endParaRPr>
          </a:p>
        </p:txBody>
      </p:sp>
      <p:sp>
        <p:nvSpPr>
          <p:cNvPr id="202" name="Shape 202"/>
          <p:cNvSpPr>
            <a:spLocks noGrp="1"/>
          </p:cNvSpPr>
          <p:nvPr>
            <p:ph type="sldNum" sz="quarter" idx="2"/>
          </p:nvPr>
        </p:nvSpPr>
        <p:spPr>
          <a:xfrm>
            <a:off x="8229600" y="6416675"/>
            <a:ext cx="762000" cy="365125"/>
          </a:xfrm>
          <a:prstGeom prst="rect">
            <a:avLst/>
          </a:prstGeom>
          <a:extLst>
            <a:ext uri="{C572A759-6A51-4108-AA02-DFA0A04FC94B}">
              <ma14:wrappingTextBoxFlag xmlns="" xmlns:ma14="http://schemas.microsoft.com/office/mac/drawingml/2011/main" val="1"/>
            </a:ext>
          </a:extLst>
        </p:spPr>
        <p:txBody>
          <a:bodyPr>
            <a:normAutofit/>
          </a:bodyPr>
          <a:lstStyle/>
          <a:p>
            <a:pPr lvl="0">
              <a:defRPr sz="1800">
                <a:solidFill>
                  <a:srgbClr val="000000"/>
                </a:solidFill>
              </a:defRPr>
            </a:pPr>
            <a:fld id="{86CB4B4D-7CA3-9044-876B-883B54F8677D}" type="slidenum">
              <a:rPr sz="1200">
                <a:solidFill>
                  <a:srgbClr val="81ABE0"/>
                </a:solidFill>
              </a:rPr>
              <a:t>3</a:t>
            </a:fld>
            <a:endParaRPr sz="1200">
              <a:solidFill>
                <a:srgbClr val="81ABE0"/>
              </a:solidFill>
            </a:endParaRPr>
          </a:p>
        </p:txBody>
      </p:sp>
    </p:spTree>
    <p:extLst>
      <p:ext uri="{BB962C8B-B14F-4D97-AF65-F5344CB8AC3E}">
        <p14:creationId xmlns:p14="http://schemas.microsoft.com/office/powerpoint/2010/main" val="1824173470"/>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 name="Shape 201"/>
          <p:cNvSpPr>
            <a:spLocks noGrp="1"/>
          </p:cNvSpPr>
          <p:nvPr>
            <p:ph type="body" idx="1"/>
          </p:nvPr>
        </p:nvSpPr>
        <p:spPr>
          <a:xfrm>
            <a:off x="533400" y="412161"/>
            <a:ext cx="8229600" cy="6445839"/>
          </a:xfrm>
          <a:prstGeom prst="rect">
            <a:avLst/>
          </a:prstGeom>
        </p:spPr>
        <p:txBody>
          <a:bodyPr>
            <a:normAutofit/>
          </a:bodyPr>
          <a:lstStyle/>
          <a:p>
            <a:pPr lvl="0">
              <a:spcBef>
                <a:spcPts val="1200"/>
              </a:spcBef>
              <a:defRPr sz="1800">
                <a:solidFill>
                  <a:srgbClr val="000000"/>
                </a:solidFill>
              </a:defRPr>
            </a:pPr>
            <a:r>
              <a:rPr lang="en-US" sz="3200" dirty="0" smtClean="0">
                <a:solidFill>
                  <a:srgbClr val="FFFFFF"/>
                </a:solidFill>
              </a:rPr>
              <a:t>Wide applications in research and consulting—and improving organizations and society</a:t>
            </a:r>
          </a:p>
          <a:p>
            <a:pPr marL="106363" lvl="0" indent="0">
              <a:spcBef>
                <a:spcPts val="1200"/>
              </a:spcBef>
              <a:buNone/>
              <a:defRPr sz="1800">
                <a:solidFill>
                  <a:srgbClr val="000000"/>
                </a:solidFill>
              </a:defRPr>
            </a:pPr>
            <a:endParaRPr lang="en-US" sz="3200" dirty="0" smtClean="0">
              <a:solidFill>
                <a:srgbClr val="FFFFFF"/>
              </a:solidFill>
            </a:endParaRPr>
          </a:p>
          <a:p>
            <a:pPr lvl="0">
              <a:spcBef>
                <a:spcPts val="1200"/>
              </a:spcBef>
              <a:defRPr sz="1800">
                <a:solidFill>
                  <a:srgbClr val="000000"/>
                </a:solidFill>
              </a:defRPr>
            </a:pPr>
            <a:r>
              <a:rPr lang="en-US" sz="3200" dirty="0" smtClean="0">
                <a:solidFill>
                  <a:schemeClr val="bg1"/>
                </a:solidFill>
              </a:rPr>
              <a:t>Three </a:t>
            </a:r>
            <a:r>
              <a:rPr lang="en-US" sz="3200" dirty="0" smtClean="0">
                <a:solidFill>
                  <a:schemeClr val="bg1"/>
                </a:solidFill>
              </a:rPr>
              <a:t>areas for potential research contributions: </a:t>
            </a:r>
            <a:r>
              <a:rPr lang="en-US" sz="3200" dirty="0" smtClean="0">
                <a:solidFill>
                  <a:schemeClr val="bg1"/>
                </a:solidFill>
              </a:rPr>
              <a:t>1) personal improvement, </a:t>
            </a:r>
            <a:r>
              <a:rPr lang="en-US" sz="3200" dirty="0" smtClean="0">
                <a:solidFill>
                  <a:schemeClr val="bg1"/>
                </a:solidFill>
              </a:rPr>
              <a:t>  2</a:t>
            </a:r>
            <a:r>
              <a:rPr lang="en-US" sz="3200" dirty="0" smtClean="0">
                <a:solidFill>
                  <a:schemeClr val="bg1"/>
                </a:solidFill>
              </a:rPr>
              <a:t>) social impact, and 3</a:t>
            </a:r>
            <a:r>
              <a:rPr lang="en-US" sz="3200" dirty="0" smtClean="0">
                <a:solidFill>
                  <a:schemeClr val="bg1"/>
                </a:solidFill>
              </a:rPr>
              <a:t>) </a:t>
            </a:r>
            <a:r>
              <a:rPr lang="en-US" sz="3200" dirty="0" smtClean="0">
                <a:solidFill>
                  <a:schemeClr val="bg1"/>
                </a:solidFill>
              </a:rPr>
              <a:t>corporate </a:t>
            </a:r>
            <a:r>
              <a:rPr lang="en-US" sz="3200" dirty="0" smtClean="0">
                <a:solidFill>
                  <a:schemeClr val="bg1"/>
                </a:solidFill>
              </a:rPr>
              <a:t>governance </a:t>
            </a:r>
            <a:r>
              <a:rPr lang="en-US" sz="3200" dirty="0" smtClean="0">
                <a:solidFill>
                  <a:schemeClr val="bg1"/>
                </a:solidFill>
              </a:rPr>
              <a:t>and innovation</a:t>
            </a:r>
            <a:endParaRPr lang="en-US" sz="3200" dirty="0" smtClean="0">
              <a:solidFill>
                <a:srgbClr val="FFFFFF"/>
              </a:solidFill>
            </a:endParaRPr>
          </a:p>
          <a:p>
            <a:pPr marL="106363" lvl="0" indent="0">
              <a:spcBef>
                <a:spcPts val="1200"/>
              </a:spcBef>
              <a:buNone/>
              <a:defRPr sz="1800">
                <a:solidFill>
                  <a:srgbClr val="000000"/>
                </a:solidFill>
              </a:defRPr>
            </a:pPr>
            <a:endParaRPr sz="3200" dirty="0">
              <a:solidFill>
                <a:srgbClr val="FFFFFF"/>
              </a:solidFill>
            </a:endParaRPr>
          </a:p>
          <a:p>
            <a:pPr lvl="0">
              <a:spcBef>
                <a:spcPts val="1200"/>
              </a:spcBef>
              <a:defRPr sz="1800">
                <a:solidFill>
                  <a:srgbClr val="000000"/>
                </a:solidFill>
              </a:defRPr>
            </a:pPr>
            <a:r>
              <a:rPr lang="en-US" sz="3200" dirty="0" smtClean="0">
                <a:solidFill>
                  <a:schemeClr val="bg1"/>
                </a:solidFill>
              </a:rPr>
              <a:t>Personal Logic Models</a:t>
            </a:r>
            <a:endParaRPr sz="3200" dirty="0">
              <a:solidFill>
                <a:schemeClr val="bg1"/>
              </a:solidFill>
            </a:endParaRPr>
          </a:p>
        </p:txBody>
      </p:sp>
      <p:sp>
        <p:nvSpPr>
          <p:cNvPr id="202" name="Shape 202"/>
          <p:cNvSpPr>
            <a:spLocks noGrp="1"/>
          </p:cNvSpPr>
          <p:nvPr>
            <p:ph type="sldNum" sz="quarter" idx="2"/>
          </p:nvPr>
        </p:nvSpPr>
        <p:spPr>
          <a:xfrm>
            <a:off x="8229600" y="6416675"/>
            <a:ext cx="762000" cy="365125"/>
          </a:xfrm>
          <a:prstGeom prst="rect">
            <a:avLst/>
          </a:prstGeom>
          <a:extLst>
            <a:ext uri="{C572A759-6A51-4108-AA02-DFA0A04FC94B}">
              <ma14:wrappingTextBoxFlag xmlns="" xmlns:ma14="http://schemas.microsoft.com/office/mac/drawingml/2011/main" val="1"/>
            </a:ext>
          </a:extLst>
        </p:spPr>
        <p:txBody>
          <a:bodyPr>
            <a:normAutofit/>
          </a:bodyPr>
          <a:lstStyle/>
          <a:p>
            <a:pPr lvl="0">
              <a:defRPr sz="1800">
                <a:solidFill>
                  <a:srgbClr val="000000"/>
                </a:solidFill>
              </a:defRPr>
            </a:pPr>
            <a:fld id="{86CB4B4D-7CA3-9044-876B-883B54F8677D}" type="slidenum">
              <a:rPr sz="1200">
                <a:solidFill>
                  <a:srgbClr val="81ABE0"/>
                </a:solidFill>
              </a:rPr>
              <a:t>4</a:t>
            </a:fld>
            <a:endParaRPr sz="1200">
              <a:solidFill>
                <a:srgbClr val="81ABE0"/>
              </a:solidFill>
            </a:endParaRPr>
          </a:p>
        </p:txBody>
      </p:sp>
    </p:spTree>
    <p:extLst>
      <p:ext uri="{BB962C8B-B14F-4D97-AF65-F5344CB8AC3E}">
        <p14:creationId xmlns:p14="http://schemas.microsoft.com/office/powerpoint/2010/main" val="517260488"/>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Shape 73"/>
          <p:cNvSpPr/>
          <p:nvPr/>
        </p:nvSpPr>
        <p:spPr>
          <a:xfrm>
            <a:off x="495759" y="1200840"/>
            <a:ext cx="8330359" cy="5001369"/>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p>
            <a:pPr lvl="0">
              <a:spcBef>
                <a:spcPts val="1900"/>
              </a:spcBef>
            </a:pPr>
            <a:r>
              <a:rPr lang="en-US" sz="3200" dirty="0" smtClean="0">
                <a:solidFill>
                  <a:srgbClr val="FFFFFF"/>
                </a:solidFill>
                <a:latin typeface="Arial"/>
                <a:ea typeface="Arial"/>
                <a:cs typeface="Arial"/>
                <a:sym typeface="Arial"/>
              </a:rPr>
              <a:t>Consistently ranked by FT, Forbes, and </a:t>
            </a:r>
          </a:p>
          <a:p>
            <a:pPr lvl="0">
              <a:spcBef>
                <a:spcPts val="1900"/>
              </a:spcBef>
            </a:pPr>
            <a:r>
              <a:rPr lang="en-US" sz="3200" dirty="0" smtClean="0">
                <a:solidFill>
                  <a:srgbClr val="FFFFFF"/>
                </a:solidFill>
                <a:latin typeface="Arial"/>
                <a:ea typeface="Arial"/>
                <a:cs typeface="Arial"/>
                <a:sym typeface="Arial"/>
              </a:rPr>
              <a:t>others as the top business school in Latin </a:t>
            </a:r>
          </a:p>
          <a:p>
            <a:pPr lvl="0">
              <a:spcBef>
                <a:spcPts val="1900"/>
              </a:spcBef>
            </a:pPr>
            <a:r>
              <a:rPr lang="en-US" sz="3200" dirty="0" smtClean="0">
                <a:solidFill>
                  <a:srgbClr val="FFFFFF"/>
                </a:solidFill>
                <a:latin typeface="Arial"/>
                <a:ea typeface="Arial"/>
                <a:cs typeface="Arial"/>
                <a:sym typeface="Arial"/>
              </a:rPr>
              <a:t>America</a:t>
            </a:r>
          </a:p>
          <a:p>
            <a:pPr lvl="0">
              <a:spcBef>
                <a:spcPts val="1900"/>
              </a:spcBef>
            </a:pPr>
            <a:endParaRPr lang="en-US" sz="3200" dirty="0">
              <a:solidFill>
                <a:srgbClr val="FFFFFF"/>
              </a:solidFill>
              <a:latin typeface="Arial"/>
              <a:ea typeface="Arial"/>
              <a:cs typeface="Arial"/>
              <a:sym typeface="Arial"/>
            </a:endParaRPr>
          </a:p>
          <a:p>
            <a:pPr lvl="0">
              <a:spcBef>
                <a:spcPts val="1900"/>
              </a:spcBef>
            </a:pPr>
            <a:r>
              <a:rPr sz="3200" dirty="0" smtClean="0">
                <a:solidFill>
                  <a:srgbClr val="FFFFFF"/>
                </a:solidFill>
                <a:latin typeface="Arial"/>
                <a:ea typeface="Arial"/>
                <a:cs typeface="Arial"/>
                <a:sym typeface="Arial"/>
              </a:rPr>
              <a:t>“</a:t>
            </a:r>
            <a:r>
              <a:rPr sz="3200" dirty="0">
                <a:solidFill>
                  <a:srgbClr val="FFFFFF"/>
                </a:solidFill>
                <a:latin typeface="Arial"/>
                <a:ea typeface="Arial"/>
                <a:cs typeface="Arial"/>
                <a:sym typeface="Arial"/>
              </a:rPr>
              <a:t>Develop Leaders with Global Vision, Social </a:t>
            </a:r>
            <a:endParaRPr sz="3600" dirty="0">
              <a:solidFill>
                <a:srgbClr val="FFFFFF"/>
              </a:solidFill>
              <a:latin typeface="Arial"/>
              <a:ea typeface="Arial"/>
              <a:cs typeface="Arial"/>
              <a:sym typeface="Arial"/>
            </a:endParaRPr>
          </a:p>
          <a:p>
            <a:pPr lvl="0">
              <a:spcBef>
                <a:spcPts val="1900"/>
              </a:spcBef>
            </a:pPr>
            <a:r>
              <a:rPr sz="3200" dirty="0">
                <a:solidFill>
                  <a:srgbClr val="FFFFFF"/>
                </a:solidFill>
                <a:latin typeface="Arial"/>
                <a:ea typeface="Arial"/>
                <a:cs typeface="Arial"/>
                <a:sym typeface="Arial"/>
              </a:rPr>
              <a:t>Responsibility, and Christian Values who are </a:t>
            </a:r>
            <a:endParaRPr sz="3600" dirty="0">
              <a:solidFill>
                <a:srgbClr val="FFFFFF"/>
              </a:solidFill>
              <a:latin typeface="Arial"/>
              <a:ea typeface="Arial"/>
              <a:cs typeface="Arial"/>
              <a:sym typeface="Arial"/>
            </a:endParaRPr>
          </a:p>
          <a:p>
            <a:pPr lvl="0">
              <a:spcBef>
                <a:spcPts val="1900"/>
              </a:spcBef>
            </a:pPr>
            <a:r>
              <a:rPr sz="3200" dirty="0">
                <a:solidFill>
                  <a:srgbClr val="FFFFFF"/>
                </a:solidFill>
                <a:latin typeface="Arial"/>
                <a:ea typeface="Arial"/>
                <a:cs typeface="Arial"/>
                <a:sym typeface="Arial"/>
              </a:rPr>
              <a:t>able to transform Organizations and Society”</a:t>
            </a:r>
          </a:p>
        </p:txBody>
      </p:sp>
      <p:sp>
        <p:nvSpPr>
          <p:cNvPr id="74" name="Shape 74"/>
          <p:cNvSpPr/>
          <p:nvPr/>
        </p:nvSpPr>
        <p:spPr>
          <a:xfrm>
            <a:off x="1004983" y="316735"/>
            <a:ext cx="6921500" cy="701040"/>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lgn="ctr">
              <a:spcBef>
                <a:spcPts val="2400"/>
              </a:spcBef>
              <a:defRPr sz="4000" b="1">
                <a:solidFill>
                  <a:srgbClr val="FFFF99"/>
                </a:solidFill>
                <a:effectLst>
                  <a:outerShdw blurRad="38100" dist="38100" dir="2700000" rotWithShape="0">
                    <a:srgbClr val="000000"/>
                  </a:outerShdw>
                </a:effectLst>
                <a:latin typeface="Arial"/>
                <a:ea typeface="Arial"/>
                <a:cs typeface="Arial"/>
                <a:sym typeface="Arial"/>
              </a:defRPr>
            </a:lvl1pPr>
          </a:lstStyle>
          <a:p>
            <a:pPr lvl="0">
              <a:defRPr sz="1800" b="0">
                <a:solidFill>
                  <a:srgbClr val="000000"/>
                </a:solidFill>
                <a:effectLst/>
              </a:defRPr>
            </a:pPr>
            <a:r>
              <a:rPr sz="4000" b="1">
                <a:solidFill>
                  <a:srgbClr val="FFFF99"/>
                </a:solidFill>
                <a:effectLst>
                  <a:outerShdw blurRad="38100" dist="38100" dir="2700000" rotWithShape="0">
                    <a:srgbClr val="000000"/>
                  </a:outerShdw>
                </a:effectLst>
              </a:rPr>
              <a:t>IPADE’s Mission</a:t>
            </a:r>
          </a:p>
        </p:txBody>
      </p:sp>
      <p:sp>
        <p:nvSpPr>
          <p:cNvPr id="75" name="Shape 75"/>
          <p:cNvSpPr>
            <a:spLocks noGrp="1"/>
          </p:cNvSpPr>
          <p:nvPr>
            <p:ph type="sldNum" sz="quarter" idx="2"/>
          </p:nvPr>
        </p:nvSpPr>
        <p:spPr>
          <a:xfrm>
            <a:off x="8229600" y="6416675"/>
            <a:ext cx="762000" cy="365125"/>
          </a:xfrm>
          <a:prstGeom prst="rect">
            <a:avLst/>
          </a:prstGeom>
          <a:extLst>
            <a:ext uri="{C572A759-6A51-4108-AA02-DFA0A04FC94B}">
              <ma14:wrappingTextBoxFlag xmlns="" xmlns:ma14="http://schemas.microsoft.com/office/mac/drawingml/2011/main" val="1"/>
            </a:ext>
          </a:extLst>
        </p:spPr>
        <p:txBody>
          <a:bodyPr>
            <a:normAutofit/>
          </a:bodyPr>
          <a:lstStyle/>
          <a:p>
            <a:pPr lvl="0">
              <a:defRPr sz="1800">
                <a:solidFill>
                  <a:srgbClr val="000000"/>
                </a:solidFill>
              </a:defRPr>
            </a:pPr>
            <a:fld id="{86CB4B4D-7CA3-9044-876B-883B54F8677D}" type="slidenum">
              <a:rPr sz="1200">
                <a:solidFill>
                  <a:srgbClr val="81ABE0"/>
                </a:solidFill>
              </a:rPr>
              <a:t>5</a:t>
            </a:fld>
            <a:endParaRPr sz="1200">
              <a:solidFill>
                <a:srgbClr val="81ABE0"/>
              </a:solidFill>
            </a:endParaRP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Shape 77"/>
          <p:cNvSpPr/>
          <p:nvPr/>
        </p:nvSpPr>
        <p:spPr>
          <a:xfrm>
            <a:off x="485773" y="1595020"/>
            <a:ext cx="8248651" cy="4439922"/>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marL="457200" lvl="0" indent="-457200">
              <a:spcBef>
                <a:spcPts val="1900"/>
              </a:spcBef>
              <a:buSzPct val="100000"/>
              <a:buAutoNum type="arabicParenR"/>
            </a:pPr>
            <a:r>
              <a:rPr sz="3200">
                <a:solidFill>
                  <a:srgbClr val="FFFFFF"/>
                </a:solidFill>
                <a:latin typeface="Arial"/>
                <a:ea typeface="Arial"/>
                <a:cs typeface="Arial"/>
                <a:sym typeface="Arial"/>
              </a:rPr>
              <a:t>Does IPADE develop leaders with the needed critical skills, global vision, social responsibility, and Christian values?</a:t>
            </a:r>
          </a:p>
          <a:p>
            <a:pPr marL="457200" lvl="0" indent="-457200">
              <a:spcBef>
                <a:spcPts val="1900"/>
              </a:spcBef>
              <a:buSzPct val="100000"/>
              <a:buAutoNum type="arabicParenR"/>
            </a:pPr>
            <a:r>
              <a:rPr sz="3200">
                <a:solidFill>
                  <a:srgbClr val="FFFFFF"/>
                </a:solidFill>
                <a:latin typeface="Arial"/>
                <a:ea typeface="Arial"/>
                <a:cs typeface="Arial"/>
                <a:sym typeface="Arial"/>
              </a:rPr>
              <a:t>Do those graduates then transform           organizations and society?</a:t>
            </a:r>
          </a:p>
          <a:p>
            <a:pPr lvl="0">
              <a:spcBef>
                <a:spcPts val="1900"/>
              </a:spcBef>
            </a:pPr>
            <a:r>
              <a:rPr sz="3200">
                <a:solidFill>
                  <a:srgbClr val="FFFFFF"/>
                </a:solidFill>
                <a:latin typeface="Arial"/>
                <a:ea typeface="Arial"/>
                <a:cs typeface="Arial"/>
                <a:sym typeface="Arial"/>
              </a:rPr>
              <a:t>Develop an independent and empirically based research project to answer these questions.</a:t>
            </a:r>
          </a:p>
        </p:txBody>
      </p:sp>
      <p:sp>
        <p:nvSpPr>
          <p:cNvPr id="78" name="Shape 78"/>
          <p:cNvSpPr/>
          <p:nvPr/>
        </p:nvSpPr>
        <p:spPr>
          <a:xfrm>
            <a:off x="390524" y="143558"/>
            <a:ext cx="8343901" cy="7010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lgn="ctr">
              <a:spcBef>
                <a:spcPts val="2400"/>
              </a:spcBef>
              <a:defRPr sz="4000" b="1">
                <a:solidFill>
                  <a:srgbClr val="FFFF99"/>
                </a:solidFill>
                <a:effectLst>
                  <a:outerShdw blurRad="38100" dist="38100" dir="2700000" rotWithShape="0">
                    <a:srgbClr val="000000"/>
                  </a:outerShdw>
                </a:effectLst>
                <a:latin typeface="Arial"/>
                <a:ea typeface="Arial"/>
                <a:cs typeface="Arial"/>
                <a:sym typeface="Arial"/>
              </a:defRPr>
            </a:lvl1pPr>
          </a:lstStyle>
          <a:p>
            <a:pPr lvl="0">
              <a:defRPr sz="1800" b="0">
                <a:solidFill>
                  <a:srgbClr val="000000"/>
                </a:solidFill>
                <a:effectLst/>
              </a:defRPr>
            </a:pPr>
            <a:r>
              <a:rPr sz="4000" b="1">
                <a:solidFill>
                  <a:srgbClr val="FFFF99"/>
                </a:solidFill>
                <a:effectLst>
                  <a:outerShdw blurRad="38100" dist="38100" dir="2700000" rotWithShape="0">
                    <a:srgbClr val="000000"/>
                  </a:outerShdw>
                </a:effectLst>
              </a:rPr>
              <a:t>Evaluating IPADE’s Success</a:t>
            </a:r>
          </a:p>
        </p:txBody>
      </p:sp>
      <p:sp>
        <p:nvSpPr>
          <p:cNvPr id="79" name="Shape 79"/>
          <p:cNvSpPr>
            <a:spLocks noGrp="1"/>
          </p:cNvSpPr>
          <p:nvPr>
            <p:ph type="sldNum" sz="quarter" idx="2"/>
          </p:nvPr>
        </p:nvSpPr>
        <p:spPr>
          <a:xfrm>
            <a:off x="8229600" y="6416675"/>
            <a:ext cx="762000" cy="365125"/>
          </a:xfrm>
          <a:prstGeom prst="rect">
            <a:avLst/>
          </a:prstGeom>
          <a:extLst>
            <a:ext uri="{C572A759-6A51-4108-AA02-DFA0A04FC94B}">
              <ma14:wrappingTextBoxFlag xmlns="" xmlns:ma14="http://schemas.microsoft.com/office/mac/drawingml/2011/main" val="1"/>
            </a:ext>
          </a:extLst>
        </p:spPr>
        <p:txBody>
          <a:bodyPr>
            <a:normAutofit/>
          </a:bodyPr>
          <a:lstStyle/>
          <a:p>
            <a:pPr lvl="0">
              <a:defRPr sz="1800">
                <a:solidFill>
                  <a:srgbClr val="000000"/>
                </a:solidFill>
              </a:defRPr>
            </a:pPr>
            <a:fld id="{86CB4B4D-7CA3-9044-876B-883B54F8677D}" type="slidenum">
              <a:rPr sz="1200">
                <a:solidFill>
                  <a:srgbClr val="81ABE0"/>
                </a:solidFill>
              </a:rPr>
              <a:t>6</a:t>
            </a:fld>
            <a:endParaRPr sz="1200">
              <a:solidFill>
                <a:srgbClr val="81ABE0"/>
              </a:solidFill>
            </a:endParaRP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Shape 81"/>
          <p:cNvSpPr/>
          <p:nvPr/>
        </p:nvSpPr>
        <p:spPr>
          <a:xfrm>
            <a:off x="485773" y="1595020"/>
            <a:ext cx="8248651" cy="4445002"/>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marL="457200" lvl="0" indent="-457200">
              <a:spcBef>
                <a:spcPts val="2100"/>
              </a:spcBef>
              <a:buClr>
                <a:srgbClr val="F79646"/>
              </a:buClr>
              <a:buSzPct val="100000"/>
              <a:buFont typeface="Helvetica"/>
              <a:buChar char="⧫"/>
            </a:pPr>
            <a:endParaRPr sz="3200" dirty="0">
              <a:solidFill>
                <a:srgbClr val="FFFFFF"/>
              </a:solidFill>
              <a:latin typeface="Arial"/>
              <a:ea typeface="Arial"/>
              <a:cs typeface="Arial"/>
              <a:sym typeface="Arial"/>
            </a:endParaRPr>
          </a:p>
          <a:p>
            <a:pPr marL="406400" lvl="0" indent="-406400">
              <a:spcBef>
                <a:spcPts val="1900"/>
              </a:spcBef>
              <a:buClr>
                <a:srgbClr val="F79646"/>
              </a:buClr>
              <a:buSzPct val="100000"/>
              <a:buFont typeface="Helvetica"/>
              <a:buChar char="⧫"/>
            </a:pPr>
            <a:r>
              <a:rPr sz="3200" dirty="0">
                <a:solidFill>
                  <a:srgbClr val="FFFFFF"/>
                </a:solidFill>
                <a:latin typeface="Arial"/>
                <a:ea typeface="Arial"/>
                <a:cs typeface="Arial"/>
                <a:sym typeface="Arial"/>
              </a:rPr>
              <a:t>Hypothesized relationships</a:t>
            </a:r>
            <a:endParaRPr sz="3600" dirty="0">
              <a:solidFill>
                <a:srgbClr val="FFFFFF"/>
              </a:solidFill>
              <a:latin typeface="Arial"/>
              <a:ea typeface="Arial"/>
              <a:cs typeface="Arial"/>
              <a:sym typeface="Arial"/>
            </a:endParaRPr>
          </a:p>
          <a:p>
            <a:pPr marL="406400" lvl="0" indent="-406400">
              <a:spcBef>
                <a:spcPts val="1900"/>
              </a:spcBef>
              <a:buClr>
                <a:srgbClr val="F79646"/>
              </a:buClr>
              <a:buSzPct val="100000"/>
              <a:buFont typeface="Helvetica"/>
              <a:buChar char="⧫"/>
            </a:pPr>
            <a:r>
              <a:rPr sz="3200" dirty="0">
                <a:solidFill>
                  <a:srgbClr val="FFFFFF"/>
                </a:solidFill>
                <a:latin typeface="Arial"/>
                <a:ea typeface="Arial"/>
                <a:cs typeface="Arial"/>
                <a:sym typeface="Arial"/>
              </a:rPr>
              <a:t>Causal model</a:t>
            </a:r>
            <a:endParaRPr sz="3600" dirty="0">
              <a:solidFill>
                <a:srgbClr val="FFFFFF"/>
              </a:solidFill>
              <a:latin typeface="Arial"/>
              <a:ea typeface="Arial"/>
              <a:cs typeface="Arial"/>
              <a:sym typeface="Arial"/>
            </a:endParaRPr>
          </a:p>
          <a:p>
            <a:pPr marL="406400" lvl="0" indent="-406400">
              <a:spcBef>
                <a:spcPts val="1900"/>
              </a:spcBef>
              <a:buClr>
                <a:srgbClr val="F79646"/>
              </a:buClr>
              <a:buSzPct val="100000"/>
              <a:buFont typeface="Helvetica"/>
              <a:buChar char="⧫"/>
            </a:pPr>
            <a:r>
              <a:rPr sz="3200" dirty="0">
                <a:solidFill>
                  <a:srgbClr val="FFFFFF"/>
                </a:solidFill>
                <a:latin typeface="Arial"/>
                <a:ea typeface="Arial"/>
                <a:cs typeface="Arial"/>
                <a:sym typeface="Arial"/>
              </a:rPr>
              <a:t>Significant challenge in most social impact projects</a:t>
            </a:r>
          </a:p>
          <a:p>
            <a:pPr marL="406400" lvl="0" indent="-406400">
              <a:spcBef>
                <a:spcPts val="1900"/>
              </a:spcBef>
              <a:buClr>
                <a:srgbClr val="F79646"/>
              </a:buClr>
              <a:buSzPct val="100000"/>
              <a:buFont typeface="Helvetica"/>
              <a:buChar char="⧫"/>
            </a:pPr>
            <a:r>
              <a:rPr sz="3200" dirty="0">
                <a:solidFill>
                  <a:srgbClr val="FFFFFF"/>
                </a:solidFill>
                <a:latin typeface="Arial"/>
                <a:ea typeface="Arial"/>
                <a:cs typeface="Arial"/>
                <a:sym typeface="Arial"/>
              </a:rPr>
              <a:t>Rigorously and clearly articulate the mission and how to achieve it</a:t>
            </a:r>
          </a:p>
        </p:txBody>
      </p:sp>
      <p:sp>
        <p:nvSpPr>
          <p:cNvPr id="82" name="Shape 82"/>
          <p:cNvSpPr/>
          <p:nvPr/>
        </p:nvSpPr>
        <p:spPr>
          <a:xfrm>
            <a:off x="390524" y="143559"/>
            <a:ext cx="8343901" cy="1310640"/>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lgn="ctr">
              <a:spcBef>
                <a:spcPts val="2400"/>
              </a:spcBef>
              <a:defRPr sz="4000" b="1">
                <a:solidFill>
                  <a:srgbClr val="FFFF99"/>
                </a:solidFill>
                <a:effectLst>
                  <a:outerShdw blurRad="38100" dist="38100" dir="2700000" rotWithShape="0">
                    <a:srgbClr val="000000"/>
                  </a:outerShdw>
                </a:effectLst>
                <a:latin typeface="Arial"/>
                <a:ea typeface="Arial"/>
                <a:cs typeface="Arial"/>
                <a:sym typeface="Arial"/>
              </a:defRPr>
            </a:lvl1pPr>
          </a:lstStyle>
          <a:p>
            <a:pPr lvl="0">
              <a:defRPr sz="1800" b="0">
                <a:solidFill>
                  <a:srgbClr val="000000"/>
                </a:solidFill>
                <a:effectLst/>
              </a:defRPr>
            </a:pPr>
            <a:r>
              <a:rPr sz="4000" b="1" dirty="0">
                <a:solidFill>
                  <a:srgbClr val="FFFF99"/>
                </a:solidFill>
                <a:effectLst>
                  <a:outerShdw blurRad="38100" dist="38100" dir="2700000" rotWithShape="0">
                    <a:srgbClr val="000000"/>
                  </a:outerShdw>
                </a:effectLst>
              </a:rPr>
              <a:t>A Logic Model is Critical First Step</a:t>
            </a:r>
          </a:p>
        </p:txBody>
      </p:sp>
      <p:sp>
        <p:nvSpPr>
          <p:cNvPr id="83" name="Shape 83"/>
          <p:cNvSpPr>
            <a:spLocks noGrp="1"/>
          </p:cNvSpPr>
          <p:nvPr>
            <p:ph type="sldNum" sz="quarter" idx="2"/>
          </p:nvPr>
        </p:nvSpPr>
        <p:spPr>
          <a:xfrm>
            <a:off x="8229600" y="6416675"/>
            <a:ext cx="762000" cy="365125"/>
          </a:xfrm>
          <a:prstGeom prst="rect">
            <a:avLst/>
          </a:prstGeom>
          <a:extLst>
            <a:ext uri="{C572A759-6A51-4108-AA02-DFA0A04FC94B}">
              <ma14:wrappingTextBoxFlag xmlns="" xmlns:ma14="http://schemas.microsoft.com/office/mac/drawingml/2011/main" val="1"/>
            </a:ext>
          </a:extLst>
        </p:spPr>
        <p:txBody>
          <a:bodyPr>
            <a:normAutofit/>
          </a:bodyPr>
          <a:lstStyle/>
          <a:p>
            <a:pPr lvl="0">
              <a:defRPr sz="1800">
                <a:solidFill>
                  <a:srgbClr val="000000"/>
                </a:solidFill>
              </a:defRPr>
            </a:pPr>
            <a:fld id="{86CB4B4D-7CA3-9044-876B-883B54F8677D}" type="slidenum">
              <a:rPr sz="1200">
                <a:solidFill>
                  <a:srgbClr val="81ABE0"/>
                </a:solidFill>
              </a:rPr>
              <a:t>7</a:t>
            </a:fld>
            <a:endParaRPr sz="1200">
              <a:solidFill>
                <a:srgbClr val="81ABE0"/>
              </a:solidFill>
            </a:endParaRP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0" name="Group 110"/>
          <p:cNvGrpSpPr/>
          <p:nvPr/>
        </p:nvGrpSpPr>
        <p:grpSpPr>
          <a:xfrm>
            <a:off x="174979" y="2563173"/>
            <a:ext cx="1639562" cy="1186665"/>
            <a:chOff x="0" y="0"/>
            <a:chExt cx="1639561" cy="1186664"/>
          </a:xfrm>
        </p:grpSpPr>
        <p:sp>
          <p:nvSpPr>
            <p:cNvPr id="108" name="Shape 108"/>
            <p:cNvSpPr/>
            <p:nvPr/>
          </p:nvSpPr>
          <p:spPr>
            <a:xfrm>
              <a:off x="0" y="0"/>
              <a:ext cx="1639561" cy="1186665"/>
            </a:xfrm>
            <a:prstGeom prst="rightArrow">
              <a:avLst>
                <a:gd name="adj1" fmla="val 50000"/>
                <a:gd name="adj2" fmla="val 50000"/>
              </a:avLst>
            </a:prstGeom>
            <a:solidFill>
              <a:srgbClr val="17375E"/>
            </a:solidFill>
            <a:ln w="9525" cap="flat">
              <a:solidFill>
                <a:srgbClr val="4A7EBB"/>
              </a:solidFill>
              <a:prstDash val="solid"/>
              <a:bevel/>
            </a:ln>
            <a:effectLst>
              <a:outerShdw blurRad="38100" dist="23000" dir="5400000" rotWithShape="0">
                <a:srgbClr val="000000">
                  <a:alpha val="35000"/>
                </a:srgbClr>
              </a:outerShdw>
            </a:effectLst>
          </p:spPr>
          <p:txBody>
            <a:bodyPr wrap="square" lIns="0" tIns="0" rIns="0" bIns="0" numCol="1" anchor="ctr">
              <a:noAutofit/>
            </a:bodyPr>
            <a:lstStyle/>
            <a:p>
              <a:pPr lvl="0" algn="ctr">
                <a:defRPr>
                  <a:solidFill>
                    <a:srgbClr val="FFFFFF"/>
                  </a:solidFill>
                </a:defRPr>
              </a:pPr>
              <a:endParaRPr/>
            </a:p>
          </p:txBody>
        </p:sp>
        <p:sp>
          <p:nvSpPr>
            <p:cNvPr id="109" name="Shape 109"/>
            <p:cNvSpPr/>
            <p:nvPr/>
          </p:nvSpPr>
          <p:spPr>
            <a:xfrm>
              <a:off x="-1" y="313932"/>
              <a:ext cx="1342895" cy="5588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spAutoFit/>
            </a:bodyPr>
            <a:lstStyle>
              <a:lvl1pPr algn="ctr">
                <a:defRPr>
                  <a:solidFill>
                    <a:srgbClr val="FFFFFF"/>
                  </a:solidFill>
                </a:defRPr>
              </a:lvl1pPr>
            </a:lstStyle>
            <a:p>
              <a:pPr lvl="0">
                <a:defRPr>
                  <a:solidFill>
                    <a:srgbClr val="000000"/>
                  </a:solidFill>
                </a:defRPr>
              </a:pPr>
              <a:r>
                <a:rPr>
                  <a:solidFill>
                    <a:srgbClr val="FFFFFF"/>
                  </a:solidFill>
                </a:rPr>
                <a:t>IPADE’s mission*</a:t>
              </a:r>
            </a:p>
          </p:txBody>
        </p:sp>
      </p:grpSp>
      <p:grpSp>
        <p:nvGrpSpPr>
          <p:cNvPr id="113" name="Group 113"/>
          <p:cNvGrpSpPr/>
          <p:nvPr/>
        </p:nvGrpSpPr>
        <p:grpSpPr>
          <a:xfrm>
            <a:off x="433203" y="1176223"/>
            <a:ext cx="1123115" cy="540672"/>
            <a:chOff x="-1" y="0"/>
            <a:chExt cx="1123114" cy="540670"/>
          </a:xfrm>
        </p:grpSpPr>
        <p:sp>
          <p:nvSpPr>
            <p:cNvPr id="111" name="Shape 111"/>
            <p:cNvSpPr/>
            <p:nvPr/>
          </p:nvSpPr>
          <p:spPr>
            <a:xfrm>
              <a:off x="-2" y="0"/>
              <a:ext cx="1123115" cy="540671"/>
            </a:xfrm>
            <a:prstGeom prst="rect">
              <a:avLst/>
            </a:prstGeom>
            <a:noFill/>
            <a:ln w="12700" cap="flat">
              <a:solidFill>
                <a:srgbClr val="F79646"/>
              </a:solidFill>
              <a:prstDash val="solid"/>
              <a:bevel/>
            </a:ln>
            <a:effectLst/>
          </p:spPr>
          <p:txBody>
            <a:bodyPr wrap="square" lIns="0" tIns="0" rIns="0" bIns="0" numCol="1" anchor="ctr">
              <a:noAutofit/>
            </a:bodyPr>
            <a:lstStyle/>
            <a:p>
              <a:pPr lvl="0" algn="ctr">
                <a:defRPr sz="1200" b="1">
                  <a:solidFill>
                    <a:srgbClr val="FFFFFF"/>
                  </a:solidFill>
                </a:defRPr>
              </a:pPr>
              <a:endParaRPr/>
            </a:p>
          </p:txBody>
        </p:sp>
        <p:sp>
          <p:nvSpPr>
            <p:cNvPr id="112" name="Shape 112"/>
            <p:cNvSpPr/>
            <p:nvPr/>
          </p:nvSpPr>
          <p:spPr>
            <a:xfrm>
              <a:off x="-2" y="26370"/>
              <a:ext cx="1123115" cy="48788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algn="ctr">
                <a:defRPr sz="1500" b="1">
                  <a:solidFill>
                    <a:srgbClr val="FFFFFF"/>
                  </a:solidFill>
                </a:defRPr>
              </a:lvl1pPr>
            </a:lstStyle>
            <a:p>
              <a:pPr lvl="0">
                <a:defRPr sz="1800" b="0">
                  <a:solidFill>
                    <a:srgbClr val="000000"/>
                  </a:solidFill>
                </a:defRPr>
              </a:pPr>
              <a:r>
                <a:rPr sz="1500" b="1">
                  <a:solidFill>
                    <a:srgbClr val="FFFFFF"/>
                  </a:solidFill>
                </a:rPr>
                <a:t>Participants’ profile</a:t>
              </a:r>
            </a:p>
          </p:txBody>
        </p:sp>
      </p:grpSp>
      <p:grpSp>
        <p:nvGrpSpPr>
          <p:cNvPr id="116" name="Group 116"/>
          <p:cNvGrpSpPr/>
          <p:nvPr/>
        </p:nvGrpSpPr>
        <p:grpSpPr>
          <a:xfrm>
            <a:off x="433204" y="3912532"/>
            <a:ext cx="1062439" cy="550898"/>
            <a:chOff x="0" y="-1"/>
            <a:chExt cx="1062438" cy="550896"/>
          </a:xfrm>
        </p:grpSpPr>
        <p:sp>
          <p:nvSpPr>
            <p:cNvPr id="114" name="Shape 114"/>
            <p:cNvSpPr/>
            <p:nvPr/>
          </p:nvSpPr>
          <p:spPr>
            <a:xfrm>
              <a:off x="-1" y="-2"/>
              <a:ext cx="1062440" cy="550898"/>
            </a:xfrm>
            <a:prstGeom prst="rect">
              <a:avLst/>
            </a:prstGeom>
            <a:noFill/>
            <a:ln w="12700" cap="flat">
              <a:solidFill>
                <a:srgbClr val="F79646"/>
              </a:solidFill>
              <a:prstDash val="solid"/>
              <a:bevel/>
            </a:ln>
            <a:effectLst/>
          </p:spPr>
          <p:txBody>
            <a:bodyPr wrap="square" lIns="0" tIns="0" rIns="0" bIns="0" numCol="1" anchor="ctr">
              <a:noAutofit/>
            </a:bodyPr>
            <a:lstStyle/>
            <a:p>
              <a:pPr lvl="0" algn="ctr">
                <a:defRPr sz="1200" b="1">
                  <a:solidFill>
                    <a:srgbClr val="FFFFFF"/>
                  </a:solidFill>
                </a:defRPr>
              </a:pPr>
              <a:endParaRPr/>
            </a:p>
          </p:txBody>
        </p:sp>
        <p:sp>
          <p:nvSpPr>
            <p:cNvPr id="115" name="Shape 115"/>
            <p:cNvSpPr/>
            <p:nvPr/>
          </p:nvSpPr>
          <p:spPr>
            <a:xfrm>
              <a:off x="-1" y="24387"/>
              <a:ext cx="1062440" cy="497705"/>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algn="ctr">
                <a:defRPr sz="1700" b="1">
                  <a:solidFill>
                    <a:srgbClr val="FFFFFF"/>
                  </a:solidFill>
                </a:defRPr>
              </a:lvl1pPr>
            </a:lstStyle>
            <a:p>
              <a:pPr lvl="0">
                <a:defRPr sz="1800" b="0">
                  <a:solidFill>
                    <a:srgbClr val="000000"/>
                  </a:solidFill>
                </a:defRPr>
              </a:pPr>
              <a:r>
                <a:rPr sz="1700" b="1">
                  <a:solidFill>
                    <a:srgbClr val="FFFFFF"/>
                  </a:solidFill>
                </a:rPr>
                <a:t>Faculty</a:t>
              </a:r>
            </a:p>
          </p:txBody>
        </p:sp>
      </p:grpSp>
      <p:grpSp>
        <p:nvGrpSpPr>
          <p:cNvPr id="119" name="Group 119"/>
          <p:cNvGrpSpPr/>
          <p:nvPr/>
        </p:nvGrpSpPr>
        <p:grpSpPr>
          <a:xfrm>
            <a:off x="433204" y="4580797"/>
            <a:ext cx="1062439" cy="550898"/>
            <a:chOff x="0" y="-1"/>
            <a:chExt cx="1062438" cy="550896"/>
          </a:xfrm>
        </p:grpSpPr>
        <p:sp>
          <p:nvSpPr>
            <p:cNvPr id="117" name="Shape 117"/>
            <p:cNvSpPr/>
            <p:nvPr/>
          </p:nvSpPr>
          <p:spPr>
            <a:xfrm>
              <a:off x="-1" y="-2"/>
              <a:ext cx="1062440" cy="550898"/>
            </a:xfrm>
            <a:prstGeom prst="rect">
              <a:avLst/>
            </a:prstGeom>
            <a:noFill/>
            <a:ln w="12700" cap="flat">
              <a:solidFill>
                <a:srgbClr val="F79646"/>
              </a:solidFill>
              <a:prstDash val="solid"/>
              <a:bevel/>
            </a:ln>
            <a:effectLst/>
          </p:spPr>
          <p:txBody>
            <a:bodyPr wrap="square" lIns="0" tIns="0" rIns="0" bIns="0" numCol="1" anchor="ctr">
              <a:noAutofit/>
            </a:bodyPr>
            <a:lstStyle/>
            <a:p>
              <a:pPr lvl="0" algn="ctr">
                <a:defRPr sz="1200" b="1">
                  <a:solidFill>
                    <a:srgbClr val="FFFFFF"/>
                  </a:solidFill>
                </a:defRPr>
              </a:pPr>
              <a:endParaRPr/>
            </a:p>
          </p:txBody>
        </p:sp>
        <p:sp>
          <p:nvSpPr>
            <p:cNvPr id="118" name="Shape 118"/>
            <p:cNvSpPr/>
            <p:nvPr/>
          </p:nvSpPr>
          <p:spPr>
            <a:xfrm>
              <a:off x="-1" y="16648"/>
              <a:ext cx="1062440" cy="50594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algn="ctr">
                <a:defRPr b="1">
                  <a:solidFill>
                    <a:srgbClr val="FFFFFF"/>
                  </a:solidFill>
                </a:defRPr>
              </a:lvl1pPr>
            </a:lstStyle>
            <a:p>
              <a:pPr lvl="0">
                <a:defRPr b="0">
                  <a:solidFill>
                    <a:srgbClr val="000000"/>
                  </a:solidFill>
                </a:defRPr>
              </a:pPr>
              <a:r>
                <a:rPr b="1">
                  <a:solidFill>
                    <a:srgbClr val="FFFFFF"/>
                  </a:solidFill>
                </a:rPr>
                <a:t>Staff</a:t>
              </a:r>
            </a:p>
          </p:txBody>
        </p:sp>
      </p:grpSp>
      <p:grpSp>
        <p:nvGrpSpPr>
          <p:cNvPr id="122" name="Group 122"/>
          <p:cNvGrpSpPr/>
          <p:nvPr/>
        </p:nvGrpSpPr>
        <p:grpSpPr>
          <a:xfrm>
            <a:off x="433204" y="5249064"/>
            <a:ext cx="1062439" cy="550898"/>
            <a:chOff x="0" y="-1"/>
            <a:chExt cx="1062438" cy="550896"/>
          </a:xfrm>
        </p:grpSpPr>
        <p:sp>
          <p:nvSpPr>
            <p:cNvPr id="120" name="Shape 120"/>
            <p:cNvSpPr/>
            <p:nvPr/>
          </p:nvSpPr>
          <p:spPr>
            <a:xfrm>
              <a:off x="-1" y="-2"/>
              <a:ext cx="1062440" cy="550898"/>
            </a:xfrm>
            <a:prstGeom prst="rect">
              <a:avLst/>
            </a:prstGeom>
            <a:noFill/>
            <a:ln w="12700" cap="flat">
              <a:solidFill>
                <a:srgbClr val="F79646"/>
              </a:solidFill>
              <a:prstDash val="solid"/>
              <a:bevel/>
            </a:ln>
            <a:effectLst/>
          </p:spPr>
          <p:txBody>
            <a:bodyPr wrap="square" lIns="0" tIns="0" rIns="0" bIns="0" numCol="1" anchor="ctr">
              <a:noAutofit/>
            </a:bodyPr>
            <a:lstStyle/>
            <a:p>
              <a:pPr lvl="0" algn="ctr">
                <a:defRPr sz="1200" b="1">
                  <a:solidFill>
                    <a:srgbClr val="FFFFFF"/>
                  </a:solidFill>
                </a:defRPr>
              </a:pPr>
              <a:endParaRPr/>
            </a:p>
          </p:txBody>
        </p:sp>
        <p:sp>
          <p:nvSpPr>
            <p:cNvPr id="121" name="Shape 121"/>
            <p:cNvSpPr/>
            <p:nvPr/>
          </p:nvSpPr>
          <p:spPr>
            <a:xfrm>
              <a:off x="-1" y="46463"/>
              <a:ext cx="1062440" cy="440853"/>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algn="ctr">
                <a:defRPr sz="1600" b="1">
                  <a:solidFill>
                    <a:srgbClr val="FFFFFF"/>
                  </a:solidFill>
                </a:defRPr>
              </a:lvl1pPr>
            </a:lstStyle>
            <a:p>
              <a:pPr lvl="0">
                <a:defRPr sz="1800" b="0">
                  <a:solidFill>
                    <a:srgbClr val="000000"/>
                  </a:solidFill>
                </a:defRPr>
              </a:pPr>
              <a:r>
                <a:rPr sz="1600" b="1">
                  <a:solidFill>
                    <a:srgbClr val="FFFFFF"/>
                  </a:solidFill>
                </a:rPr>
                <a:t>Facilities</a:t>
              </a:r>
            </a:p>
          </p:txBody>
        </p:sp>
      </p:grpSp>
      <p:grpSp>
        <p:nvGrpSpPr>
          <p:cNvPr id="125" name="Group 125"/>
          <p:cNvGrpSpPr/>
          <p:nvPr/>
        </p:nvGrpSpPr>
        <p:grpSpPr>
          <a:xfrm>
            <a:off x="2193586" y="2277444"/>
            <a:ext cx="1440003" cy="467925"/>
            <a:chOff x="0" y="0"/>
            <a:chExt cx="1440002" cy="467924"/>
          </a:xfrm>
        </p:grpSpPr>
        <p:sp>
          <p:nvSpPr>
            <p:cNvPr id="123" name="Shape 123"/>
            <p:cNvSpPr/>
            <p:nvPr/>
          </p:nvSpPr>
          <p:spPr>
            <a:xfrm>
              <a:off x="-1" y="0"/>
              <a:ext cx="1440003" cy="467925"/>
            </a:xfrm>
            <a:prstGeom prst="rect">
              <a:avLst/>
            </a:prstGeom>
            <a:noFill/>
            <a:ln w="12700" cap="flat">
              <a:solidFill>
                <a:srgbClr val="F79646"/>
              </a:solidFill>
              <a:prstDash val="solid"/>
              <a:bevel/>
            </a:ln>
            <a:effectLst/>
          </p:spPr>
          <p:txBody>
            <a:bodyPr wrap="square" lIns="0" tIns="0" rIns="0" bIns="0" numCol="1" anchor="ctr">
              <a:noAutofit/>
            </a:bodyPr>
            <a:lstStyle/>
            <a:p>
              <a:pPr lvl="0" algn="ctr">
                <a:lnSpc>
                  <a:spcPct val="80000"/>
                </a:lnSpc>
                <a:defRPr sz="1200" b="1">
                  <a:solidFill>
                    <a:srgbClr val="FFFFFF"/>
                  </a:solidFill>
                </a:defRPr>
              </a:pPr>
              <a:endParaRPr/>
            </a:p>
          </p:txBody>
        </p:sp>
        <p:sp>
          <p:nvSpPr>
            <p:cNvPr id="124" name="Shape 124"/>
            <p:cNvSpPr/>
            <p:nvPr/>
          </p:nvSpPr>
          <p:spPr>
            <a:xfrm>
              <a:off x="-1" y="106962"/>
              <a:ext cx="1440003" cy="2540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spAutoFit/>
            </a:bodyPr>
            <a:lstStyle>
              <a:lvl1pPr algn="ctr">
                <a:lnSpc>
                  <a:spcPct val="80000"/>
                </a:lnSpc>
                <a:defRPr sz="1600" b="1">
                  <a:solidFill>
                    <a:srgbClr val="FFFFFF"/>
                  </a:solidFill>
                </a:defRPr>
              </a:lvl1pPr>
            </a:lstStyle>
            <a:p>
              <a:pPr lvl="0">
                <a:defRPr sz="1800" b="0">
                  <a:solidFill>
                    <a:srgbClr val="000000"/>
                  </a:solidFill>
                </a:defRPr>
              </a:pPr>
              <a:r>
                <a:rPr sz="1600" b="1">
                  <a:solidFill>
                    <a:srgbClr val="FFFFFF"/>
                  </a:solidFill>
                </a:rPr>
                <a:t>Case Method </a:t>
              </a:r>
            </a:p>
          </p:txBody>
        </p:sp>
      </p:grpSp>
      <p:grpSp>
        <p:nvGrpSpPr>
          <p:cNvPr id="128" name="Group 128"/>
          <p:cNvGrpSpPr/>
          <p:nvPr/>
        </p:nvGrpSpPr>
        <p:grpSpPr>
          <a:xfrm>
            <a:off x="2190459" y="6293548"/>
            <a:ext cx="1440003" cy="468004"/>
            <a:chOff x="0" y="-1"/>
            <a:chExt cx="1440002" cy="468003"/>
          </a:xfrm>
        </p:grpSpPr>
        <p:sp>
          <p:nvSpPr>
            <p:cNvPr id="126" name="Shape 126"/>
            <p:cNvSpPr/>
            <p:nvPr/>
          </p:nvSpPr>
          <p:spPr>
            <a:xfrm>
              <a:off x="-1" y="-2"/>
              <a:ext cx="1440003" cy="468004"/>
            </a:xfrm>
            <a:prstGeom prst="rect">
              <a:avLst/>
            </a:prstGeom>
            <a:noFill/>
            <a:ln w="12700" cap="flat">
              <a:solidFill>
                <a:srgbClr val="F79646"/>
              </a:solidFill>
              <a:prstDash val="solid"/>
              <a:bevel/>
            </a:ln>
            <a:effectLst/>
          </p:spPr>
          <p:txBody>
            <a:bodyPr wrap="square" lIns="0" tIns="0" rIns="0" bIns="0" numCol="1" anchor="ctr">
              <a:noAutofit/>
            </a:bodyPr>
            <a:lstStyle/>
            <a:p>
              <a:pPr lvl="0" algn="ctr">
                <a:lnSpc>
                  <a:spcPct val="80000"/>
                </a:lnSpc>
                <a:defRPr sz="1200">
                  <a:solidFill>
                    <a:srgbClr val="FFFFFF"/>
                  </a:solidFill>
                </a:defRPr>
              </a:pPr>
              <a:endParaRPr/>
            </a:p>
          </p:txBody>
        </p:sp>
        <p:sp>
          <p:nvSpPr>
            <p:cNvPr id="127" name="Shape 127"/>
            <p:cNvSpPr/>
            <p:nvPr/>
          </p:nvSpPr>
          <p:spPr>
            <a:xfrm>
              <a:off x="-1" y="51119"/>
              <a:ext cx="1440003" cy="36576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spAutoFit/>
            </a:bodyPr>
            <a:lstStyle>
              <a:lvl1pPr algn="ctr">
                <a:lnSpc>
                  <a:spcPct val="80000"/>
                </a:lnSpc>
                <a:defRPr sz="1300" b="1">
                  <a:solidFill>
                    <a:srgbClr val="FFFFFF"/>
                  </a:solidFill>
                </a:defRPr>
              </a:lvl1pPr>
            </a:lstStyle>
            <a:p>
              <a:pPr lvl="0">
                <a:defRPr sz="1800" b="0">
                  <a:solidFill>
                    <a:srgbClr val="000000"/>
                  </a:solidFill>
                </a:defRPr>
              </a:pPr>
              <a:r>
                <a:rPr sz="1300" b="1">
                  <a:solidFill>
                    <a:srgbClr val="FFFFFF"/>
                  </a:solidFill>
                </a:rPr>
                <a:t>Daily Mass and spiritual direction</a:t>
              </a:r>
            </a:p>
          </p:txBody>
        </p:sp>
      </p:grpSp>
      <p:grpSp>
        <p:nvGrpSpPr>
          <p:cNvPr id="131" name="Group 131"/>
          <p:cNvGrpSpPr/>
          <p:nvPr/>
        </p:nvGrpSpPr>
        <p:grpSpPr>
          <a:xfrm>
            <a:off x="2193586" y="1748127"/>
            <a:ext cx="1440003" cy="431925"/>
            <a:chOff x="0" y="0"/>
            <a:chExt cx="1440002" cy="431924"/>
          </a:xfrm>
        </p:grpSpPr>
        <p:sp>
          <p:nvSpPr>
            <p:cNvPr id="129" name="Shape 129"/>
            <p:cNvSpPr/>
            <p:nvPr/>
          </p:nvSpPr>
          <p:spPr>
            <a:xfrm>
              <a:off x="-1" y="-1"/>
              <a:ext cx="1440003" cy="431926"/>
            </a:xfrm>
            <a:prstGeom prst="rect">
              <a:avLst/>
            </a:prstGeom>
            <a:noFill/>
            <a:ln w="12700" cap="flat">
              <a:solidFill>
                <a:srgbClr val="F79646"/>
              </a:solidFill>
              <a:prstDash val="solid"/>
              <a:bevel/>
            </a:ln>
            <a:effectLst/>
          </p:spPr>
          <p:txBody>
            <a:bodyPr wrap="square" lIns="0" tIns="0" rIns="0" bIns="0" numCol="1" anchor="ctr">
              <a:noAutofit/>
            </a:bodyPr>
            <a:lstStyle/>
            <a:p>
              <a:pPr lvl="0" algn="ctr">
                <a:lnSpc>
                  <a:spcPct val="80000"/>
                </a:lnSpc>
                <a:defRPr sz="1200" b="1">
                  <a:solidFill>
                    <a:srgbClr val="FFFFFF"/>
                  </a:solidFill>
                </a:defRPr>
              </a:pPr>
              <a:endParaRPr/>
            </a:p>
          </p:txBody>
        </p:sp>
        <p:sp>
          <p:nvSpPr>
            <p:cNvPr id="130" name="Shape 130"/>
            <p:cNvSpPr/>
            <p:nvPr/>
          </p:nvSpPr>
          <p:spPr>
            <a:xfrm>
              <a:off x="-1" y="21652"/>
              <a:ext cx="1440003" cy="38862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spAutoFit/>
            </a:bodyPr>
            <a:lstStyle>
              <a:lvl1pPr algn="ctr">
                <a:lnSpc>
                  <a:spcPct val="80000"/>
                </a:lnSpc>
                <a:defRPr sz="1400" b="1">
                  <a:solidFill>
                    <a:srgbClr val="FFFFFF"/>
                  </a:solidFill>
                </a:defRPr>
              </a:lvl1pPr>
            </a:lstStyle>
            <a:p>
              <a:pPr lvl="0">
                <a:defRPr sz="1800" b="0">
                  <a:solidFill>
                    <a:srgbClr val="000000"/>
                  </a:solidFill>
                </a:defRPr>
              </a:pPr>
              <a:r>
                <a:rPr sz="1400" b="1">
                  <a:solidFill>
                    <a:srgbClr val="FFFFFF"/>
                  </a:solidFill>
                </a:rPr>
                <a:t>Mandatory teamwork</a:t>
              </a:r>
            </a:p>
          </p:txBody>
        </p:sp>
      </p:grpSp>
      <p:grpSp>
        <p:nvGrpSpPr>
          <p:cNvPr id="134" name="Group 134"/>
          <p:cNvGrpSpPr/>
          <p:nvPr/>
        </p:nvGrpSpPr>
        <p:grpSpPr>
          <a:xfrm>
            <a:off x="2193586" y="3458882"/>
            <a:ext cx="1440003" cy="538350"/>
            <a:chOff x="0" y="0"/>
            <a:chExt cx="1440002" cy="538349"/>
          </a:xfrm>
        </p:grpSpPr>
        <p:sp>
          <p:nvSpPr>
            <p:cNvPr id="132" name="Shape 132"/>
            <p:cNvSpPr/>
            <p:nvPr/>
          </p:nvSpPr>
          <p:spPr>
            <a:xfrm>
              <a:off x="-1" y="-1"/>
              <a:ext cx="1440003" cy="538351"/>
            </a:xfrm>
            <a:prstGeom prst="rect">
              <a:avLst/>
            </a:prstGeom>
            <a:noFill/>
            <a:ln w="12700" cap="flat">
              <a:solidFill>
                <a:srgbClr val="F79646"/>
              </a:solidFill>
              <a:prstDash val="solid"/>
              <a:bevel/>
            </a:ln>
            <a:effectLst/>
          </p:spPr>
          <p:txBody>
            <a:bodyPr wrap="square" lIns="0" tIns="0" rIns="0" bIns="0" numCol="1" anchor="ctr">
              <a:noAutofit/>
            </a:bodyPr>
            <a:lstStyle/>
            <a:p>
              <a:pPr lvl="0" algn="ctr">
                <a:lnSpc>
                  <a:spcPct val="80000"/>
                </a:lnSpc>
                <a:defRPr sz="1200">
                  <a:solidFill>
                    <a:srgbClr val="FFFFFF"/>
                  </a:solidFill>
                </a:defRPr>
              </a:pPr>
              <a:endParaRPr/>
            </a:p>
          </p:txBody>
        </p:sp>
        <p:sp>
          <p:nvSpPr>
            <p:cNvPr id="133" name="Shape 133"/>
            <p:cNvSpPr/>
            <p:nvPr/>
          </p:nvSpPr>
          <p:spPr>
            <a:xfrm>
              <a:off x="-1" y="5014"/>
              <a:ext cx="1440003" cy="52832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spAutoFit/>
            </a:bodyPr>
            <a:lstStyle>
              <a:lvl1pPr algn="ctr">
                <a:lnSpc>
                  <a:spcPct val="80000"/>
                </a:lnSpc>
                <a:defRPr sz="1300" b="1">
                  <a:solidFill>
                    <a:srgbClr val="FFFFFF"/>
                  </a:solidFill>
                </a:defRPr>
              </a:lvl1pPr>
            </a:lstStyle>
            <a:p>
              <a:pPr lvl="0">
                <a:defRPr sz="1800" b="0">
                  <a:solidFill>
                    <a:srgbClr val="000000"/>
                  </a:solidFill>
                </a:defRPr>
              </a:pPr>
              <a:r>
                <a:rPr sz="1300" b="1">
                  <a:solidFill>
                    <a:srgbClr val="FFFFFF"/>
                  </a:solidFill>
                </a:rPr>
                <a:t>Living the “IPADE” experience</a:t>
              </a:r>
            </a:p>
          </p:txBody>
        </p:sp>
      </p:grpSp>
      <p:grpSp>
        <p:nvGrpSpPr>
          <p:cNvPr id="137" name="Group 137"/>
          <p:cNvGrpSpPr/>
          <p:nvPr/>
        </p:nvGrpSpPr>
        <p:grpSpPr>
          <a:xfrm>
            <a:off x="2190459" y="5600046"/>
            <a:ext cx="1440003" cy="538353"/>
            <a:chOff x="0" y="0"/>
            <a:chExt cx="1440002" cy="538351"/>
          </a:xfrm>
        </p:grpSpPr>
        <p:sp>
          <p:nvSpPr>
            <p:cNvPr id="135" name="Shape 135"/>
            <p:cNvSpPr/>
            <p:nvPr/>
          </p:nvSpPr>
          <p:spPr>
            <a:xfrm>
              <a:off x="-1" y="0"/>
              <a:ext cx="1440003" cy="538353"/>
            </a:xfrm>
            <a:prstGeom prst="rect">
              <a:avLst/>
            </a:prstGeom>
            <a:noFill/>
            <a:ln w="12700" cap="flat">
              <a:solidFill>
                <a:srgbClr val="F79646"/>
              </a:solidFill>
              <a:prstDash val="solid"/>
              <a:bevel/>
            </a:ln>
            <a:effectLst/>
          </p:spPr>
          <p:txBody>
            <a:bodyPr wrap="square" lIns="0" tIns="0" rIns="0" bIns="0" numCol="1" anchor="ctr">
              <a:noAutofit/>
            </a:bodyPr>
            <a:lstStyle/>
            <a:p>
              <a:pPr lvl="0" algn="ctr">
                <a:lnSpc>
                  <a:spcPct val="80000"/>
                </a:lnSpc>
                <a:defRPr sz="1000">
                  <a:solidFill>
                    <a:srgbClr val="FFFFFF"/>
                  </a:solidFill>
                </a:defRPr>
              </a:pPr>
              <a:endParaRPr/>
            </a:p>
          </p:txBody>
        </p:sp>
        <p:sp>
          <p:nvSpPr>
            <p:cNvPr id="136" name="Shape 136"/>
            <p:cNvSpPr/>
            <p:nvPr/>
          </p:nvSpPr>
          <p:spPr>
            <a:xfrm>
              <a:off x="-1" y="24066"/>
              <a:ext cx="1440003" cy="49022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spAutoFit/>
            </a:bodyPr>
            <a:lstStyle/>
            <a:p>
              <a:pPr lvl="0" algn="ctr">
                <a:lnSpc>
                  <a:spcPct val="80000"/>
                </a:lnSpc>
              </a:pPr>
              <a:r>
                <a:rPr sz="1300" b="1">
                  <a:solidFill>
                    <a:srgbClr val="FFFFFF"/>
                  </a:solidFill>
                </a:rPr>
                <a:t>Behavior as an example </a:t>
              </a:r>
              <a:endParaRPr sz="1200" b="1">
                <a:solidFill>
                  <a:srgbClr val="FFFFFF"/>
                </a:solidFill>
              </a:endParaRPr>
            </a:p>
            <a:p>
              <a:pPr lvl="0" algn="ctr">
                <a:lnSpc>
                  <a:spcPct val="80000"/>
                </a:lnSpc>
              </a:pPr>
              <a:r>
                <a:rPr sz="1100">
                  <a:solidFill>
                    <a:srgbClr val="FFFFFF"/>
                  </a:solidFill>
                </a:rPr>
                <a:t>(of faculty and staff)</a:t>
              </a:r>
            </a:p>
          </p:txBody>
        </p:sp>
      </p:grpSp>
      <p:grpSp>
        <p:nvGrpSpPr>
          <p:cNvPr id="140" name="Group 140"/>
          <p:cNvGrpSpPr/>
          <p:nvPr/>
        </p:nvGrpSpPr>
        <p:grpSpPr>
          <a:xfrm>
            <a:off x="2193586" y="4785091"/>
            <a:ext cx="1440003" cy="690881"/>
            <a:chOff x="0" y="-21476"/>
            <a:chExt cx="1440002" cy="690880"/>
          </a:xfrm>
        </p:grpSpPr>
        <p:sp>
          <p:nvSpPr>
            <p:cNvPr id="138" name="Shape 138"/>
            <p:cNvSpPr/>
            <p:nvPr/>
          </p:nvSpPr>
          <p:spPr>
            <a:xfrm>
              <a:off x="0" y="0"/>
              <a:ext cx="1440003" cy="647925"/>
            </a:xfrm>
            <a:prstGeom prst="rect">
              <a:avLst/>
            </a:prstGeom>
            <a:noFill/>
            <a:ln w="12700" cap="flat">
              <a:solidFill>
                <a:srgbClr val="F79646"/>
              </a:solidFill>
              <a:prstDash val="solid"/>
              <a:bevel/>
            </a:ln>
            <a:effectLst/>
          </p:spPr>
          <p:txBody>
            <a:bodyPr wrap="square" lIns="0" tIns="0" rIns="0" bIns="0" numCol="1" anchor="ctr">
              <a:noAutofit/>
            </a:bodyPr>
            <a:lstStyle/>
            <a:p>
              <a:pPr lvl="0" algn="ctr">
                <a:lnSpc>
                  <a:spcPct val="80000"/>
                </a:lnSpc>
                <a:defRPr sz="1200">
                  <a:solidFill>
                    <a:srgbClr val="FFFFFF"/>
                  </a:solidFill>
                </a:defRPr>
              </a:pPr>
              <a:endParaRPr/>
            </a:p>
          </p:txBody>
        </p:sp>
        <p:sp>
          <p:nvSpPr>
            <p:cNvPr id="139" name="Shape 139"/>
            <p:cNvSpPr/>
            <p:nvPr/>
          </p:nvSpPr>
          <p:spPr>
            <a:xfrm>
              <a:off x="0" y="-21477"/>
              <a:ext cx="1440003" cy="69088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spAutoFit/>
            </a:bodyPr>
            <a:lstStyle/>
            <a:p>
              <a:pPr lvl="0" algn="ctr">
                <a:lnSpc>
                  <a:spcPct val="80000"/>
                </a:lnSpc>
              </a:pPr>
              <a:r>
                <a:rPr sz="1300" b="1">
                  <a:solidFill>
                    <a:srgbClr val="FFFFFF"/>
                  </a:solidFill>
                </a:rPr>
                <a:t>Interaction between participants </a:t>
              </a:r>
              <a:endParaRPr sz="1300">
                <a:solidFill>
                  <a:srgbClr val="FFFFFF"/>
                </a:solidFill>
              </a:endParaRPr>
            </a:p>
            <a:p>
              <a:pPr lvl="0" algn="ctr">
                <a:lnSpc>
                  <a:spcPct val="80000"/>
                </a:lnSpc>
              </a:pPr>
              <a:r>
                <a:rPr sz="1300" b="1">
                  <a:solidFill>
                    <a:srgbClr val="FFFFFF"/>
                  </a:solidFill>
                </a:rPr>
                <a:t>and staff</a:t>
              </a:r>
            </a:p>
          </p:txBody>
        </p:sp>
      </p:grpSp>
      <p:grpSp>
        <p:nvGrpSpPr>
          <p:cNvPr id="143" name="Group 143"/>
          <p:cNvGrpSpPr/>
          <p:nvPr/>
        </p:nvGrpSpPr>
        <p:grpSpPr>
          <a:xfrm>
            <a:off x="2193586" y="1231542"/>
            <a:ext cx="1440003" cy="395926"/>
            <a:chOff x="0" y="0"/>
            <a:chExt cx="1440002" cy="395924"/>
          </a:xfrm>
        </p:grpSpPr>
        <p:sp>
          <p:nvSpPr>
            <p:cNvPr id="141" name="Shape 141"/>
            <p:cNvSpPr/>
            <p:nvPr/>
          </p:nvSpPr>
          <p:spPr>
            <a:xfrm>
              <a:off x="-1" y="-1"/>
              <a:ext cx="1440003" cy="395925"/>
            </a:xfrm>
            <a:prstGeom prst="rect">
              <a:avLst/>
            </a:prstGeom>
            <a:noFill/>
            <a:ln w="12700" cap="flat">
              <a:solidFill>
                <a:srgbClr val="F79646"/>
              </a:solidFill>
              <a:prstDash val="solid"/>
              <a:bevel/>
            </a:ln>
            <a:effectLst/>
          </p:spPr>
          <p:txBody>
            <a:bodyPr wrap="square" lIns="0" tIns="0" rIns="0" bIns="0" numCol="1" anchor="ctr">
              <a:noAutofit/>
            </a:bodyPr>
            <a:lstStyle/>
            <a:p>
              <a:pPr lvl="0" algn="ctr">
                <a:lnSpc>
                  <a:spcPct val="80000"/>
                </a:lnSpc>
                <a:defRPr sz="1200" b="1">
                  <a:solidFill>
                    <a:srgbClr val="FFFFFF"/>
                  </a:solidFill>
                </a:defRPr>
              </a:pPr>
              <a:endParaRPr/>
            </a:p>
          </p:txBody>
        </p:sp>
        <p:sp>
          <p:nvSpPr>
            <p:cNvPr id="142" name="Shape 142"/>
            <p:cNvSpPr/>
            <p:nvPr/>
          </p:nvSpPr>
          <p:spPr>
            <a:xfrm>
              <a:off x="-1" y="70961"/>
              <a:ext cx="1440003" cy="2540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spAutoFit/>
            </a:bodyPr>
            <a:lstStyle>
              <a:lvl1pPr algn="ctr">
                <a:lnSpc>
                  <a:spcPct val="80000"/>
                </a:lnSpc>
                <a:defRPr sz="1600" b="1">
                  <a:solidFill>
                    <a:srgbClr val="FFFFFF"/>
                  </a:solidFill>
                </a:defRPr>
              </a:lvl1pPr>
            </a:lstStyle>
            <a:p>
              <a:pPr lvl="0">
                <a:defRPr sz="1800" b="0">
                  <a:solidFill>
                    <a:srgbClr val="000000"/>
                  </a:solidFill>
                </a:defRPr>
              </a:pPr>
              <a:r>
                <a:rPr sz="1600" b="1">
                  <a:solidFill>
                    <a:srgbClr val="FFFFFF"/>
                  </a:solidFill>
                </a:rPr>
                <a:t>Tutor/Mentor</a:t>
              </a:r>
            </a:p>
          </p:txBody>
        </p:sp>
      </p:grpSp>
      <p:grpSp>
        <p:nvGrpSpPr>
          <p:cNvPr id="146" name="Group 146"/>
          <p:cNvGrpSpPr/>
          <p:nvPr/>
        </p:nvGrpSpPr>
        <p:grpSpPr>
          <a:xfrm>
            <a:off x="2193586" y="2868163"/>
            <a:ext cx="1440003" cy="467925"/>
            <a:chOff x="0" y="0"/>
            <a:chExt cx="1440002" cy="467924"/>
          </a:xfrm>
        </p:grpSpPr>
        <p:sp>
          <p:nvSpPr>
            <p:cNvPr id="144" name="Shape 144"/>
            <p:cNvSpPr/>
            <p:nvPr/>
          </p:nvSpPr>
          <p:spPr>
            <a:xfrm>
              <a:off x="-1" y="0"/>
              <a:ext cx="1440003" cy="467925"/>
            </a:xfrm>
            <a:prstGeom prst="rect">
              <a:avLst/>
            </a:prstGeom>
            <a:noFill/>
            <a:ln w="12700" cap="flat">
              <a:solidFill>
                <a:srgbClr val="F79646"/>
              </a:solidFill>
              <a:prstDash val="solid"/>
              <a:bevel/>
            </a:ln>
            <a:effectLst/>
          </p:spPr>
          <p:txBody>
            <a:bodyPr wrap="square" lIns="0" tIns="0" rIns="0" bIns="0" numCol="1" anchor="ctr">
              <a:noAutofit/>
            </a:bodyPr>
            <a:lstStyle/>
            <a:p>
              <a:pPr lvl="0" algn="ctr">
                <a:lnSpc>
                  <a:spcPct val="80000"/>
                </a:lnSpc>
                <a:defRPr sz="1200" b="1">
                  <a:solidFill>
                    <a:srgbClr val="FFFFFF"/>
                  </a:solidFill>
                </a:defRPr>
              </a:pPr>
              <a:endParaRPr/>
            </a:p>
          </p:txBody>
        </p:sp>
        <p:sp>
          <p:nvSpPr>
            <p:cNvPr id="145" name="Shape 145"/>
            <p:cNvSpPr/>
            <p:nvPr/>
          </p:nvSpPr>
          <p:spPr>
            <a:xfrm>
              <a:off x="-1" y="28221"/>
              <a:ext cx="1440003" cy="41148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spAutoFit/>
            </a:bodyPr>
            <a:lstStyle>
              <a:lvl1pPr algn="ctr">
                <a:lnSpc>
                  <a:spcPct val="80000"/>
                </a:lnSpc>
                <a:defRPr sz="1500" b="1">
                  <a:solidFill>
                    <a:srgbClr val="FFFFFF"/>
                  </a:solidFill>
                </a:defRPr>
              </a:lvl1pPr>
            </a:lstStyle>
            <a:p>
              <a:pPr lvl="0">
                <a:defRPr sz="1800" b="0">
                  <a:solidFill>
                    <a:srgbClr val="000000"/>
                  </a:solidFill>
                </a:defRPr>
              </a:pPr>
              <a:r>
                <a:rPr sz="1500" b="1">
                  <a:solidFill>
                    <a:srgbClr val="FFFFFF"/>
                  </a:solidFill>
                </a:rPr>
                <a:t>International Experience</a:t>
              </a:r>
            </a:p>
          </p:txBody>
        </p:sp>
      </p:grpSp>
      <p:grpSp>
        <p:nvGrpSpPr>
          <p:cNvPr id="149" name="Group 149"/>
          <p:cNvGrpSpPr/>
          <p:nvPr/>
        </p:nvGrpSpPr>
        <p:grpSpPr>
          <a:xfrm>
            <a:off x="433204" y="5915341"/>
            <a:ext cx="1062439" cy="525582"/>
            <a:chOff x="0" y="-3200"/>
            <a:chExt cx="1062438" cy="525581"/>
          </a:xfrm>
        </p:grpSpPr>
        <p:sp>
          <p:nvSpPr>
            <p:cNvPr id="147" name="Shape 147"/>
            <p:cNvSpPr/>
            <p:nvPr/>
          </p:nvSpPr>
          <p:spPr>
            <a:xfrm>
              <a:off x="-1" y="0"/>
              <a:ext cx="1062440" cy="522382"/>
            </a:xfrm>
            <a:prstGeom prst="rect">
              <a:avLst/>
            </a:prstGeom>
            <a:noFill/>
            <a:ln w="12700" cap="flat">
              <a:solidFill>
                <a:srgbClr val="F79646"/>
              </a:solidFill>
              <a:prstDash val="solid"/>
              <a:bevel/>
            </a:ln>
            <a:effectLst/>
          </p:spPr>
          <p:txBody>
            <a:bodyPr wrap="square" lIns="0" tIns="0" rIns="0" bIns="0" numCol="1" anchor="ctr">
              <a:noAutofit/>
            </a:bodyPr>
            <a:lstStyle/>
            <a:p>
              <a:pPr lvl="0" algn="ctr">
                <a:defRPr sz="1200" b="1">
                  <a:solidFill>
                    <a:srgbClr val="FFFFFF"/>
                  </a:solidFill>
                </a:defRPr>
              </a:pPr>
              <a:endParaRPr/>
            </a:p>
          </p:txBody>
        </p:sp>
        <p:sp>
          <p:nvSpPr>
            <p:cNvPr id="148" name="Shape 148"/>
            <p:cNvSpPr/>
            <p:nvPr/>
          </p:nvSpPr>
          <p:spPr>
            <a:xfrm>
              <a:off x="-1" y="-3201"/>
              <a:ext cx="1062440" cy="519954"/>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algn="ctr">
                <a:defRPr sz="1400" b="1">
                  <a:solidFill>
                    <a:srgbClr val="FFFFFF"/>
                  </a:solidFill>
                </a:defRPr>
              </a:lvl1pPr>
            </a:lstStyle>
            <a:p>
              <a:pPr lvl="0">
                <a:defRPr sz="1800" b="0">
                  <a:solidFill>
                    <a:srgbClr val="000000"/>
                  </a:solidFill>
                </a:defRPr>
              </a:pPr>
              <a:r>
                <a:rPr sz="1400" b="1">
                  <a:solidFill>
                    <a:srgbClr val="FFFFFF"/>
                  </a:solidFill>
                </a:rPr>
                <a:t>Chapel and Chaplain</a:t>
              </a:r>
            </a:p>
          </p:txBody>
        </p:sp>
      </p:grpSp>
      <p:grpSp>
        <p:nvGrpSpPr>
          <p:cNvPr id="152" name="Group 152"/>
          <p:cNvGrpSpPr/>
          <p:nvPr/>
        </p:nvGrpSpPr>
        <p:grpSpPr>
          <a:xfrm>
            <a:off x="2193586" y="4132725"/>
            <a:ext cx="1440003" cy="538350"/>
            <a:chOff x="0" y="0"/>
            <a:chExt cx="1440002" cy="538349"/>
          </a:xfrm>
        </p:grpSpPr>
        <p:sp>
          <p:nvSpPr>
            <p:cNvPr id="150" name="Shape 150"/>
            <p:cNvSpPr/>
            <p:nvPr/>
          </p:nvSpPr>
          <p:spPr>
            <a:xfrm>
              <a:off x="-1" y="-1"/>
              <a:ext cx="1440003" cy="538351"/>
            </a:xfrm>
            <a:prstGeom prst="rect">
              <a:avLst/>
            </a:prstGeom>
            <a:noFill/>
            <a:ln w="12700" cap="flat">
              <a:solidFill>
                <a:srgbClr val="F79646"/>
              </a:solidFill>
              <a:prstDash val="solid"/>
              <a:bevel/>
            </a:ln>
            <a:effectLst/>
          </p:spPr>
          <p:txBody>
            <a:bodyPr wrap="square" lIns="0" tIns="0" rIns="0" bIns="0" numCol="1" anchor="ctr">
              <a:noAutofit/>
            </a:bodyPr>
            <a:lstStyle/>
            <a:p>
              <a:pPr lvl="0" algn="ctr">
                <a:lnSpc>
                  <a:spcPct val="80000"/>
                </a:lnSpc>
                <a:defRPr sz="1200">
                  <a:solidFill>
                    <a:srgbClr val="FFFFFF"/>
                  </a:solidFill>
                </a:defRPr>
              </a:pPr>
              <a:endParaRPr/>
            </a:p>
          </p:txBody>
        </p:sp>
        <p:sp>
          <p:nvSpPr>
            <p:cNvPr id="151" name="Shape 151"/>
            <p:cNvSpPr/>
            <p:nvPr/>
          </p:nvSpPr>
          <p:spPr>
            <a:xfrm>
              <a:off x="-1" y="63433"/>
              <a:ext cx="1440003" cy="41148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spAutoFit/>
            </a:bodyPr>
            <a:lstStyle>
              <a:lvl1pPr algn="ctr">
                <a:lnSpc>
                  <a:spcPct val="80000"/>
                </a:lnSpc>
                <a:defRPr sz="1500" b="1">
                  <a:solidFill>
                    <a:srgbClr val="FFFFFF"/>
                  </a:solidFill>
                </a:defRPr>
              </a:lvl1pPr>
            </a:lstStyle>
            <a:p>
              <a:pPr lvl="0">
                <a:defRPr sz="1800" b="0">
                  <a:solidFill>
                    <a:srgbClr val="000000"/>
                  </a:solidFill>
                </a:defRPr>
              </a:pPr>
              <a:r>
                <a:rPr sz="1500" b="1">
                  <a:solidFill>
                    <a:srgbClr val="FFFFFF"/>
                  </a:solidFill>
                </a:rPr>
                <a:t>The attention to detail</a:t>
              </a:r>
            </a:p>
          </p:txBody>
        </p:sp>
      </p:grpSp>
      <p:grpSp>
        <p:nvGrpSpPr>
          <p:cNvPr id="155" name="Group 155"/>
          <p:cNvGrpSpPr/>
          <p:nvPr/>
        </p:nvGrpSpPr>
        <p:grpSpPr>
          <a:xfrm>
            <a:off x="4007493" y="1614767"/>
            <a:ext cx="1545973" cy="687101"/>
            <a:chOff x="0" y="0"/>
            <a:chExt cx="1545972" cy="687100"/>
          </a:xfrm>
        </p:grpSpPr>
        <p:sp>
          <p:nvSpPr>
            <p:cNvPr id="153" name="Shape 153"/>
            <p:cNvSpPr/>
            <p:nvPr/>
          </p:nvSpPr>
          <p:spPr>
            <a:xfrm>
              <a:off x="-1" y="-1"/>
              <a:ext cx="1545974" cy="687102"/>
            </a:xfrm>
            <a:prstGeom prst="rect">
              <a:avLst/>
            </a:prstGeom>
            <a:noFill/>
            <a:ln w="12700" cap="flat">
              <a:solidFill>
                <a:srgbClr val="E46C0A"/>
              </a:solidFill>
              <a:prstDash val="solid"/>
              <a:bevel/>
            </a:ln>
            <a:effectLst/>
          </p:spPr>
          <p:txBody>
            <a:bodyPr wrap="square" lIns="0" tIns="0" rIns="0" bIns="0" numCol="1" anchor="ctr">
              <a:noAutofit/>
            </a:bodyPr>
            <a:lstStyle/>
            <a:p>
              <a:pPr lvl="0" algn="ctr">
                <a:defRPr sz="900">
                  <a:solidFill>
                    <a:srgbClr val="E46C0A"/>
                  </a:solidFill>
                </a:defRPr>
              </a:pPr>
              <a:endParaRPr/>
            </a:p>
          </p:txBody>
        </p:sp>
        <p:sp>
          <p:nvSpPr>
            <p:cNvPr id="154" name="Shape 154"/>
            <p:cNvSpPr/>
            <p:nvPr/>
          </p:nvSpPr>
          <p:spPr>
            <a:xfrm>
              <a:off x="-1" y="17925"/>
              <a:ext cx="1545974" cy="624263"/>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noAutofit/>
            </a:bodyPr>
            <a:lstStyle/>
            <a:p>
              <a:pPr lvl="0" algn="ctr"/>
              <a:r>
                <a:rPr sz="1500" b="1">
                  <a:solidFill>
                    <a:srgbClr val="FFFFFF"/>
                  </a:solidFill>
                </a:rPr>
                <a:t>Skills developed </a:t>
              </a:r>
              <a:r>
                <a:rPr sz="1100">
                  <a:solidFill>
                    <a:srgbClr val="FFFFFF"/>
                  </a:solidFill>
                </a:rPr>
                <a:t>(leadership, technical, management)</a:t>
              </a:r>
            </a:p>
          </p:txBody>
        </p:sp>
      </p:grpSp>
      <p:grpSp>
        <p:nvGrpSpPr>
          <p:cNvPr id="158" name="Group 158"/>
          <p:cNvGrpSpPr/>
          <p:nvPr/>
        </p:nvGrpSpPr>
        <p:grpSpPr>
          <a:xfrm>
            <a:off x="4006381" y="2615002"/>
            <a:ext cx="1545972" cy="687102"/>
            <a:chOff x="0" y="0"/>
            <a:chExt cx="1545971" cy="687100"/>
          </a:xfrm>
        </p:grpSpPr>
        <p:sp>
          <p:nvSpPr>
            <p:cNvPr id="156" name="Shape 156"/>
            <p:cNvSpPr/>
            <p:nvPr/>
          </p:nvSpPr>
          <p:spPr>
            <a:xfrm>
              <a:off x="-1" y="-1"/>
              <a:ext cx="1545973" cy="687102"/>
            </a:xfrm>
            <a:prstGeom prst="rect">
              <a:avLst/>
            </a:prstGeom>
            <a:noFill/>
            <a:ln w="12700" cap="flat">
              <a:solidFill>
                <a:srgbClr val="E46C0A"/>
              </a:solidFill>
              <a:prstDash val="solid"/>
              <a:bevel/>
            </a:ln>
            <a:effectLst/>
          </p:spPr>
          <p:txBody>
            <a:bodyPr wrap="square" lIns="0" tIns="0" rIns="0" bIns="0" numCol="1" anchor="ctr">
              <a:noAutofit/>
            </a:bodyPr>
            <a:lstStyle/>
            <a:p>
              <a:pPr lvl="0" algn="ctr">
                <a:defRPr sz="1200" b="1">
                  <a:solidFill>
                    <a:srgbClr val="000090"/>
                  </a:solidFill>
                </a:defRPr>
              </a:pPr>
              <a:endParaRPr/>
            </a:p>
          </p:txBody>
        </p:sp>
        <p:sp>
          <p:nvSpPr>
            <p:cNvPr id="157" name="Shape 157"/>
            <p:cNvSpPr/>
            <p:nvPr/>
          </p:nvSpPr>
          <p:spPr>
            <a:xfrm>
              <a:off x="-1" y="8475"/>
              <a:ext cx="1545973" cy="643709"/>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algn="ctr">
                <a:defRPr sz="1500" b="1">
                  <a:solidFill>
                    <a:srgbClr val="FFFFFF"/>
                  </a:solidFill>
                </a:defRPr>
              </a:lvl1pPr>
            </a:lstStyle>
            <a:p>
              <a:pPr lvl="0">
                <a:defRPr sz="1800" b="0">
                  <a:solidFill>
                    <a:srgbClr val="000000"/>
                  </a:solidFill>
                </a:defRPr>
              </a:pPr>
              <a:r>
                <a:rPr sz="1500" b="1">
                  <a:solidFill>
                    <a:srgbClr val="FFFFFF"/>
                  </a:solidFill>
                </a:rPr>
                <a:t>Social responsibility</a:t>
              </a:r>
            </a:p>
          </p:txBody>
        </p:sp>
      </p:grpSp>
      <p:grpSp>
        <p:nvGrpSpPr>
          <p:cNvPr id="161" name="Group 161"/>
          <p:cNvGrpSpPr/>
          <p:nvPr/>
        </p:nvGrpSpPr>
        <p:grpSpPr>
          <a:xfrm>
            <a:off x="5927370" y="1617891"/>
            <a:ext cx="1531915" cy="680854"/>
            <a:chOff x="0" y="0"/>
            <a:chExt cx="1531914" cy="680852"/>
          </a:xfrm>
        </p:grpSpPr>
        <p:sp>
          <p:nvSpPr>
            <p:cNvPr id="159" name="Shape 159"/>
            <p:cNvSpPr/>
            <p:nvPr/>
          </p:nvSpPr>
          <p:spPr>
            <a:xfrm>
              <a:off x="-1" y="-1"/>
              <a:ext cx="1531916" cy="680854"/>
            </a:xfrm>
            <a:prstGeom prst="rect">
              <a:avLst/>
            </a:prstGeom>
            <a:noFill/>
            <a:ln w="12700" cap="flat">
              <a:solidFill>
                <a:srgbClr val="E46C0A"/>
              </a:solidFill>
              <a:prstDash val="solid"/>
              <a:bevel/>
            </a:ln>
            <a:effectLst/>
          </p:spPr>
          <p:txBody>
            <a:bodyPr wrap="square" lIns="0" tIns="0" rIns="0" bIns="0" numCol="1" anchor="ctr">
              <a:noAutofit/>
            </a:bodyPr>
            <a:lstStyle/>
            <a:p>
              <a:pPr lvl="0" algn="ctr">
                <a:lnSpc>
                  <a:spcPct val="80000"/>
                </a:lnSpc>
                <a:defRPr sz="1200" b="1">
                  <a:solidFill>
                    <a:srgbClr val="000090"/>
                  </a:solidFill>
                </a:defRPr>
              </a:pPr>
              <a:endParaRPr/>
            </a:p>
          </p:txBody>
        </p:sp>
        <p:sp>
          <p:nvSpPr>
            <p:cNvPr id="160" name="Shape 160"/>
            <p:cNvSpPr/>
            <p:nvPr/>
          </p:nvSpPr>
          <p:spPr>
            <a:xfrm>
              <a:off x="-1" y="6992"/>
              <a:ext cx="1531916" cy="65025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algn="ctr">
                <a:lnSpc>
                  <a:spcPct val="80000"/>
                </a:lnSpc>
                <a:defRPr sz="1600" b="1">
                  <a:solidFill>
                    <a:srgbClr val="FFFFFF"/>
                  </a:solidFill>
                </a:defRPr>
              </a:lvl1pPr>
            </a:lstStyle>
            <a:p>
              <a:pPr lvl="0">
                <a:defRPr sz="1800" b="0">
                  <a:solidFill>
                    <a:srgbClr val="000000"/>
                  </a:solidFill>
                </a:defRPr>
              </a:pPr>
              <a:r>
                <a:rPr sz="1600" b="1">
                  <a:solidFill>
                    <a:srgbClr val="FFFFFF"/>
                  </a:solidFill>
                </a:rPr>
                <a:t>Better managers</a:t>
              </a:r>
            </a:p>
          </p:txBody>
        </p:sp>
      </p:grpSp>
      <p:grpSp>
        <p:nvGrpSpPr>
          <p:cNvPr id="164" name="Group 164"/>
          <p:cNvGrpSpPr/>
          <p:nvPr/>
        </p:nvGrpSpPr>
        <p:grpSpPr>
          <a:xfrm>
            <a:off x="5941694" y="2604053"/>
            <a:ext cx="1497484" cy="665551"/>
            <a:chOff x="0" y="0"/>
            <a:chExt cx="1497482" cy="665549"/>
          </a:xfrm>
        </p:grpSpPr>
        <p:sp>
          <p:nvSpPr>
            <p:cNvPr id="162" name="Shape 162"/>
            <p:cNvSpPr/>
            <p:nvPr/>
          </p:nvSpPr>
          <p:spPr>
            <a:xfrm>
              <a:off x="-1" y="-1"/>
              <a:ext cx="1497484" cy="665551"/>
            </a:xfrm>
            <a:prstGeom prst="rect">
              <a:avLst/>
            </a:prstGeom>
            <a:noFill/>
            <a:ln w="12700" cap="flat">
              <a:solidFill>
                <a:srgbClr val="E46C0A"/>
              </a:solidFill>
              <a:prstDash val="solid"/>
              <a:bevel/>
            </a:ln>
            <a:effectLst/>
          </p:spPr>
          <p:txBody>
            <a:bodyPr wrap="square" lIns="0" tIns="0" rIns="0" bIns="0" numCol="1" anchor="ctr">
              <a:noAutofit/>
            </a:bodyPr>
            <a:lstStyle/>
            <a:p>
              <a:pPr lvl="0" algn="ctr">
                <a:lnSpc>
                  <a:spcPct val="80000"/>
                </a:lnSpc>
                <a:defRPr>
                  <a:solidFill>
                    <a:srgbClr val="FFFFFF"/>
                  </a:solidFill>
                </a:defRPr>
              </a:pPr>
              <a:endParaRPr/>
            </a:p>
          </p:txBody>
        </p:sp>
        <p:sp>
          <p:nvSpPr>
            <p:cNvPr id="163" name="Shape 163"/>
            <p:cNvSpPr/>
            <p:nvPr/>
          </p:nvSpPr>
          <p:spPr>
            <a:xfrm>
              <a:off x="-1" y="33677"/>
              <a:ext cx="1497484" cy="589862"/>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noAutofit/>
            </a:bodyPr>
            <a:lstStyle/>
            <a:p>
              <a:pPr lvl="0" algn="ctr">
                <a:lnSpc>
                  <a:spcPct val="80000"/>
                </a:lnSpc>
              </a:pPr>
              <a:r>
                <a:rPr sz="1600" b="1">
                  <a:solidFill>
                    <a:srgbClr val="FFFFFF"/>
                  </a:solidFill>
                </a:rPr>
                <a:t>Better</a:t>
              </a:r>
              <a:r>
                <a:rPr sz="1600" b="1">
                  <a:solidFill>
                    <a:srgbClr val="000090"/>
                  </a:solidFill>
                </a:rPr>
                <a:t> </a:t>
              </a:r>
              <a:r>
                <a:rPr sz="1600" b="1">
                  <a:solidFill>
                    <a:srgbClr val="FFFFFF"/>
                  </a:solidFill>
                </a:rPr>
                <a:t>human</a:t>
              </a:r>
              <a:r>
                <a:rPr sz="1600" b="1">
                  <a:solidFill>
                    <a:srgbClr val="000090"/>
                  </a:solidFill>
                </a:rPr>
                <a:t> </a:t>
              </a:r>
              <a:r>
                <a:rPr sz="1600" b="1">
                  <a:solidFill>
                    <a:srgbClr val="FFFFFF"/>
                  </a:solidFill>
                </a:rPr>
                <a:t>beings</a:t>
              </a:r>
            </a:p>
          </p:txBody>
        </p:sp>
      </p:grpSp>
      <p:grpSp>
        <p:nvGrpSpPr>
          <p:cNvPr id="167" name="Group 167"/>
          <p:cNvGrpSpPr/>
          <p:nvPr/>
        </p:nvGrpSpPr>
        <p:grpSpPr>
          <a:xfrm>
            <a:off x="8065316" y="2211811"/>
            <a:ext cx="943339" cy="1800004"/>
            <a:chOff x="0" y="-1"/>
            <a:chExt cx="943338" cy="1800003"/>
          </a:xfrm>
        </p:grpSpPr>
        <p:sp>
          <p:nvSpPr>
            <p:cNvPr id="165" name="Shape 165"/>
            <p:cNvSpPr/>
            <p:nvPr/>
          </p:nvSpPr>
          <p:spPr>
            <a:xfrm>
              <a:off x="-1" y="-2"/>
              <a:ext cx="943339" cy="1800004"/>
            </a:xfrm>
            <a:prstGeom prst="rect">
              <a:avLst/>
            </a:prstGeom>
            <a:solidFill>
              <a:srgbClr val="17375E"/>
            </a:solidFill>
            <a:ln w="9525" cap="flat">
              <a:solidFill>
                <a:srgbClr val="4A7EBB"/>
              </a:solidFill>
              <a:prstDash val="solid"/>
              <a:bevel/>
            </a:ln>
            <a:effectLst>
              <a:outerShdw blurRad="38100" dist="23000" dir="5400000" rotWithShape="0">
                <a:srgbClr val="000000">
                  <a:alpha val="35000"/>
                </a:srgbClr>
              </a:outerShdw>
            </a:effectLst>
          </p:spPr>
          <p:txBody>
            <a:bodyPr wrap="square" lIns="0" tIns="0" rIns="0" bIns="0" numCol="1" anchor="ctr">
              <a:noAutofit/>
            </a:bodyPr>
            <a:lstStyle/>
            <a:p>
              <a:pPr lvl="0" algn="ctr">
                <a:defRPr>
                  <a:solidFill>
                    <a:srgbClr val="FFFFFF"/>
                  </a:solidFill>
                </a:defRPr>
              </a:pPr>
              <a:endParaRPr/>
            </a:p>
          </p:txBody>
        </p:sp>
        <p:sp>
          <p:nvSpPr>
            <p:cNvPr id="166" name="Shape 166"/>
            <p:cNvSpPr/>
            <p:nvPr/>
          </p:nvSpPr>
          <p:spPr>
            <a:xfrm>
              <a:off x="-1" y="569799"/>
              <a:ext cx="943339" cy="6604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spAutoFit/>
            </a:bodyPr>
            <a:lstStyle>
              <a:lvl1pPr algn="ctr">
                <a:defRPr sz="2200">
                  <a:solidFill>
                    <a:srgbClr val="FFFFFF"/>
                  </a:solidFill>
                </a:defRPr>
              </a:lvl1pPr>
            </a:lstStyle>
            <a:p>
              <a:pPr lvl="0">
                <a:defRPr sz="1800">
                  <a:solidFill>
                    <a:srgbClr val="000000"/>
                  </a:solidFill>
                </a:defRPr>
              </a:pPr>
              <a:r>
                <a:rPr sz="2200">
                  <a:solidFill>
                    <a:srgbClr val="FFFFFF"/>
                  </a:solidFill>
                </a:rPr>
                <a:t>Better Society</a:t>
              </a:r>
            </a:p>
          </p:txBody>
        </p:sp>
      </p:grpSp>
      <p:grpSp>
        <p:nvGrpSpPr>
          <p:cNvPr id="170" name="Group 170"/>
          <p:cNvGrpSpPr/>
          <p:nvPr/>
        </p:nvGrpSpPr>
        <p:grpSpPr>
          <a:xfrm>
            <a:off x="433204" y="1800010"/>
            <a:ext cx="1123113" cy="665551"/>
            <a:chOff x="0" y="0"/>
            <a:chExt cx="1123112" cy="665549"/>
          </a:xfrm>
        </p:grpSpPr>
        <p:sp>
          <p:nvSpPr>
            <p:cNvPr id="168" name="Shape 168"/>
            <p:cNvSpPr/>
            <p:nvPr/>
          </p:nvSpPr>
          <p:spPr>
            <a:xfrm>
              <a:off x="0" y="0"/>
              <a:ext cx="1123113" cy="665550"/>
            </a:xfrm>
            <a:prstGeom prst="rect">
              <a:avLst/>
            </a:prstGeom>
            <a:noFill/>
            <a:ln w="12700" cap="flat">
              <a:solidFill>
                <a:srgbClr val="F79646"/>
              </a:solidFill>
              <a:prstDash val="solid"/>
              <a:bevel/>
            </a:ln>
            <a:effectLst/>
          </p:spPr>
          <p:txBody>
            <a:bodyPr wrap="square" lIns="0" tIns="0" rIns="0" bIns="0" numCol="1" anchor="ctr">
              <a:noAutofit/>
            </a:bodyPr>
            <a:lstStyle/>
            <a:p>
              <a:pPr lvl="0" algn="ctr">
                <a:defRPr sz="1200" b="1">
                  <a:solidFill>
                    <a:srgbClr val="FFFFFF"/>
                  </a:solidFill>
                </a:defRPr>
              </a:pPr>
              <a:endParaRPr/>
            </a:p>
          </p:txBody>
        </p:sp>
        <p:sp>
          <p:nvSpPr>
            <p:cNvPr id="169" name="Shape 169"/>
            <p:cNvSpPr/>
            <p:nvPr/>
          </p:nvSpPr>
          <p:spPr>
            <a:xfrm>
              <a:off x="0" y="24613"/>
              <a:ext cx="1123113" cy="616325"/>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algn="ctr">
                <a:defRPr sz="1400" b="1">
                  <a:solidFill>
                    <a:srgbClr val="FFFFFF"/>
                  </a:solidFill>
                </a:defRPr>
              </a:lvl1pPr>
            </a:lstStyle>
            <a:p>
              <a:pPr lvl="0">
                <a:defRPr sz="1800" b="0">
                  <a:solidFill>
                    <a:srgbClr val="000000"/>
                  </a:solidFill>
                </a:defRPr>
              </a:pPr>
              <a:r>
                <a:rPr sz="1400" b="1">
                  <a:solidFill>
                    <a:srgbClr val="FFFFFF"/>
                  </a:solidFill>
                </a:rPr>
                <a:t>IPADE’s Culture and values</a:t>
              </a:r>
            </a:p>
          </p:txBody>
        </p:sp>
      </p:grpSp>
      <p:sp>
        <p:nvSpPr>
          <p:cNvPr id="171" name="Shape 171"/>
          <p:cNvSpPr/>
          <p:nvPr/>
        </p:nvSpPr>
        <p:spPr>
          <a:xfrm>
            <a:off x="468379" y="359072"/>
            <a:ext cx="901651" cy="279401"/>
          </a:xfrm>
          <a:prstGeom prst="rect">
            <a:avLst/>
          </a:prstGeom>
          <a:ln w="12700">
            <a:miter lim="400000"/>
          </a:ln>
          <a:extLst>
            <a:ext uri="{C572A759-6A51-4108-AA02-DFA0A04FC94B}">
              <ma14:wrappingTextBoxFlag xmlns="" xmlns:ma14="http://schemas.microsoft.com/office/mac/drawingml/2011/main" val="1"/>
            </a:ext>
          </a:extLst>
        </p:spPr>
        <p:txBody>
          <a:bodyPr wrap="none" lIns="0" tIns="0" rIns="0" bIns="0">
            <a:spAutoFit/>
          </a:bodyPr>
          <a:lstStyle>
            <a:lvl1pPr>
              <a:defRPr b="1">
                <a:solidFill>
                  <a:srgbClr val="FFFFFF"/>
                </a:solidFill>
              </a:defRPr>
            </a:lvl1pPr>
          </a:lstStyle>
          <a:p>
            <a:pPr lvl="0">
              <a:defRPr b="0">
                <a:solidFill>
                  <a:srgbClr val="000000"/>
                </a:solidFill>
              </a:defRPr>
            </a:pPr>
            <a:r>
              <a:rPr b="1">
                <a:solidFill>
                  <a:srgbClr val="FFFFFF"/>
                </a:solidFill>
              </a:rPr>
              <a:t>INPUTS</a:t>
            </a:r>
          </a:p>
        </p:txBody>
      </p:sp>
      <p:sp>
        <p:nvSpPr>
          <p:cNvPr id="172" name="Shape 172"/>
          <p:cNvSpPr/>
          <p:nvPr/>
        </p:nvSpPr>
        <p:spPr>
          <a:xfrm>
            <a:off x="2078090" y="359072"/>
            <a:ext cx="1430203" cy="279401"/>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lvl1pPr>
              <a:defRPr b="1">
                <a:solidFill>
                  <a:srgbClr val="FFFFFF"/>
                </a:solidFill>
              </a:defRPr>
            </a:lvl1pPr>
          </a:lstStyle>
          <a:p>
            <a:pPr lvl="0">
              <a:defRPr b="0">
                <a:solidFill>
                  <a:srgbClr val="000000"/>
                </a:solidFill>
              </a:defRPr>
            </a:pPr>
            <a:r>
              <a:rPr b="1">
                <a:solidFill>
                  <a:srgbClr val="FFFFFF"/>
                </a:solidFill>
              </a:rPr>
              <a:t>ACTIVITIES</a:t>
            </a:r>
          </a:p>
        </p:txBody>
      </p:sp>
      <p:sp>
        <p:nvSpPr>
          <p:cNvPr id="173" name="Shape 173"/>
          <p:cNvSpPr/>
          <p:nvPr/>
        </p:nvSpPr>
        <p:spPr>
          <a:xfrm>
            <a:off x="4110526" y="359072"/>
            <a:ext cx="1189878" cy="279401"/>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lvl1pPr>
              <a:defRPr b="1">
                <a:solidFill>
                  <a:srgbClr val="FFFFFF"/>
                </a:solidFill>
              </a:defRPr>
            </a:lvl1pPr>
          </a:lstStyle>
          <a:p>
            <a:pPr lvl="0">
              <a:defRPr b="0">
                <a:solidFill>
                  <a:srgbClr val="000000"/>
                </a:solidFill>
              </a:defRPr>
            </a:pPr>
            <a:r>
              <a:rPr b="1">
                <a:solidFill>
                  <a:srgbClr val="FFFFFF"/>
                </a:solidFill>
              </a:rPr>
              <a:t>OUTPUTS</a:t>
            </a:r>
          </a:p>
        </p:txBody>
      </p:sp>
      <p:sp>
        <p:nvSpPr>
          <p:cNvPr id="174" name="Shape 174"/>
          <p:cNvSpPr/>
          <p:nvPr/>
        </p:nvSpPr>
        <p:spPr>
          <a:xfrm>
            <a:off x="5915337" y="359072"/>
            <a:ext cx="1496034" cy="279401"/>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lvl1pPr>
              <a:defRPr b="1">
                <a:solidFill>
                  <a:srgbClr val="FFFFFF"/>
                </a:solidFill>
              </a:defRPr>
            </a:lvl1pPr>
          </a:lstStyle>
          <a:p>
            <a:pPr lvl="0">
              <a:defRPr b="0">
                <a:solidFill>
                  <a:srgbClr val="000000"/>
                </a:solidFill>
              </a:defRPr>
            </a:pPr>
            <a:r>
              <a:rPr b="1">
                <a:solidFill>
                  <a:srgbClr val="FFFFFF"/>
                </a:solidFill>
              </a:rPr>
              <a:t>OUTCOMES</a:t>
            </a:r>
          </a:p>
        </p:txBody>
      </p:sp>
      <p:sp>
        <p:nvSpPr>
          <p:cNvPr id="175" name="Shape 175"/>
          <p:cNvSpPr/>
          <p:nvPr/>
        </p:nvSpPr>
        <p:spPr>
          <a:xfrm>
            <a:off x="8040900" y="359072"/>
            <a:ext cx="1123115" cy="279401"/>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p>
            <a:pPr lvl="0"/>
            <a:r>
              <a:rPr>
                <a:solidFill>
                  <a:srgbClr val="FFFFFF"/>
                </a:solidFill>
              </a:rPr>
              <a:t>IM</a:t>
            </a:r>
            <a:r>
              <a:rPr b="1">
                <a:solidFill>
                  <a:srgbClr val="FFFFFF"/>
                </a:solidFill>
              </a:rPr>
              <a:t>PACTS</a:t>
            </a:r>
          </a:p>
        </p:txBody>
      </p:sp>
      <p:grpSp>
        <p:nvGrpSpPr>
          <p:cNvPr id="178" name="Group 178"/>
          <p:cNvGrpSpPr/>
          <p:nvPr/>
        </p:nvGrpSpPr>
        <p:grpSpPr>
          <a:xfrm>
            <a:off x="507066" y="667941"/>
            <a:ext cx="8546827" cy="396006"/>
            <a:chOff x="0" y="0"/>
            <a:chExt cx="8546825" cy="396004"/>
          </a:xfrm>
        </p:grpSpPr>
        <p:sp>
          <p:nvSpPr>
            <p:cNvPr id="176" name="Shape 176"/>
            <p:cNvSpPr/>
            <p:nvPr/>
          </p:nvSpPr>
          <p:spPr>
            <a:xfrm>
              <a:off x="-1" y="-1"/>
              <a:ext cx="8546826" cy="396006"/>
            </a:xfrm>
            <a:prstGeom prst="rect">
              <a:avLst/>
            </a:prstGeom>
            <a:noFill/>
            <a:ln w="12700" cap="flat">
              <a:solidFill>
                <a:srgbClr val="000000"/>
              </a:solidFill>
              <a:prstDash val="solid"/>
              <a:bevel/>
            </a:ln>
            <a:effectLst/>
          </p:spPr>
          <p:txBody>
            <a:bodyPr wrap="square" lIns="0" tIns="0" rIns="0" bIns="0" numCol="1" anchor="ctr">
              <a:noAutofit/>
            </a:bodyPr>
            <a:lstStyle/>
            <a:p>
              <a:pPr lvl="0" algn="ctr">
                <a:defRPr>
                  <a:solidFill>
                    <a:srgbClr val="FFFFFF"/>
                  </a:solidFill>
                </a:defRPr>
              </a:pPr>
              <a:endParaRPr/>
            </a:p>
          </p:txBody>
        </p:sp>
        <p:sp>
          <p:nvSpPr>
            <p:cNvPr id="177" name="Shape 177"/>
            <p:cNvSpPr/>
            <p:nvPr/>
          </p:nvSpPr>
          <p:spPr>
            <a:xfrm>
              <a:off x="-1" y="58301"/>
              <a:ext cx="8546826" cy="27940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spAutoFit/>
            </a:bodyPr>
            <a:lstStyle>
              <a:lvl1pPr algn="ctr">
                <a:defRPr>
                  <a:solidFill>
                    <a:srgbClr val="FFFFFF"/>
                  </a:solidFill>
                </a:defRPr>
              </a:lvl1pPr>
            </a:lstStyle>
            <a:p>
              <a:pPr lvl="0">
                <a:defRPr>
                  <a:solidFill>
                    <a:srgbClr val="000000"/>
                  </a:solidFill>
                </a:defRPr>
              </a:pPr>
              <a:r>
                <a:rPr>
                  <a:solidFill>
                    <a:srgbClr val="FFFFFF"/>
                  </a:solidFill>
                </a:rPr>
                <a:t>External Environment</a:t>
              </a:r>
            </a:p>
          </p:txBody>
        </p:sp>
      </p:grpSp>
      <p:sp>
        <p:nvSpPr>
          <p:cNvPr id="179" name="Shape 179"/>
          <p:cNvSpPr/>
          <p:nvPr/>
        </p:nvSpPr>
        <p:spPr>
          <a:xfrm>
            <a:off x="3042783" y="24803"/>
            <a:ext cx="3187080" cy="304801"/>
          </a:xfrm>
          <a:prstGeom prst="rect">
            <a:avLst/>
          </a:prstGeom>
          <a:ln w="12700">
            <a:miter lim="400000"/>
          </a:ln>
          <a:extLst>
            <a:ext uri="{C572A759-6A51-4108-AA02-DFA0A04FC94B}">
              <ma14:wrappingTextBoxFlag xmlns="" xmlns:ma14="http://schemas.microsoft.com/office/mac/drawingml/2011/main" val="1"/>
            </a:ext>
          </a:extLst>
        </p:spPr>
        <p:txBody>
          <a:bodyPr wrap="none" lIns="0" tIns="0" rIns="0" bIns="0">
            <a:spAutoFit/>
          </a:bodyPr>
          <a:lstStyle/>
          <a:p>
            <a:pPr lvl="0"/>
            <a:r>
              <a:rPr sz="2000" b="1">
                <a:solidFill>
                  <a:srgbClr val="FFFFFF"/>
                </a:solidFill>
              </a:rPr>
              <a:t>     IPADE LOGIC MODEL </a:t>
            </a:r>
          </a:p>
        </p:txBody>
      </p:sp>
      <p:sp>
        <p:nvSpPr>
          <p:cNvPr id="180" name="Shape 180"/>
          <p:cNvSpPr/>
          <p:nvPr/>
        </p:nvSpPr>
        <p:spPr>
          <a:xfrm>
            <a:off x="5372601" y="362313"/>
            <a:ext cx="443093" cy="272918"/>
          </a:xfrm>
          <a:prstGeom prst="rightArrow">
            <a:avLst>
              <a:gd name="adj1" fmla="val 32000"/>
              <a:gd name="adj2" fmla="val 103907"/>
            </a:avLst>
          </a:prstGeom>
          <a:solidFill>
            <a:srgbClr val="FFFFFF"/>
          </a:solidFill>
          <a:ln w="12700">
            <a:solidFill/>
          </a:ln>
        </p:spPr>
        <p:txBody>
          <a:bodyPr lIns="0" tIns="0" rIns="0" bIns="0" anchor="ctr"/>
          <a:lstStyle/>
          <a:p>
            <a:pPr lvl="0">
              <a:defRPr>
                <a:solidFill>
                  <a:srgbClr val="FFFFFF"/>
                </a:solidFill>
              </a:defRPr>
            </a:pPr>
            <a:endParaRPr/>
          </a:p>
        </p:txBody>
      </p:sp>
      <p:sp>
        <p:nvSpPr>
          <p:cNvPr id="181" name="Shape 181"/>
          <p:cNvSpPr/>
          <p:nvPr/>
        </p:nvSpPr>
        <p:spPr>
          <a:xfrm>
            <a:off x="1504313" y="362313"/>
            <a:ext cx="443092" cy="272918"/>
          </a:xfrm>
          <a:prstGeom prst="rightArrow">
            <a:avLst>
              <a:gd name="adj1" fmla="val 32000"/>
              <a:gd name="adj2" fmla="val 103907"/>
            </a:avLst>
          </a:prstGeom>
          <a:solidFill>
            <a:srgbClr val="FFFFFF"/>
          </a:solidFill>
          <a:ln w="12700">
            <a:solidFill/>
          </a:ln>
        </p:spPr>
        <p:txBody>
          <a:bodyPr lIns="0" tIns="0" rIns="0" bIns="0" anchor="ctr"/>
          <a:lstStyle/>
          <a:p>
            <a:pPr lvl="0">
              <a:defRPr>
                <a:solidFill>
                  <a:srgbClr val="FFFFFF"/>
                </a:solidFill>
              </a:defRPr>
            </a:pPr>
            <a:endParaRPr/>
          </a:p>
        </p:txBody>
      </p:sp>
      <p:sp>
        <p:nvSpPr>
          <p:cNvPr id="182" name="Shape 182"/>
          <p:cNvSpPr/>
          <p:nvPr/>
        </p:nvSpPr>
        <p:spPr>
          <a:xfrm>
            <a:off x="3550437" y="362313"/>
            <a:ext cx="443093" cy="272918"/>
          </a:xfrm>
          <a:prstGeom prst="rightArrow">
            <a:avLst>
              <a:gd name="adj1" fmla="val 32000"/>
              <a:gd name="adj2" fmla="val 103907"/>
            </a:avLst>
          </a:prstGeom>
          <a:solidFill>
            <a:srgbClr val="FFFFFF"/>
          </a:solidFill>
          <a:ln w="12700">
            <a:solidFill/>
          </a:ln>
        </p:spPr>
        <p:txBody>
          <a:bodyPr lIns="0" tIns="0" rIns="0" bIns="0" anchor="ctr"/>
          <a:lstStyle/>
          <a:p>
            <a:pPr lvl="0">
              <a:defRPr>
                <a:solidFill>
                  <a:srgbClr val="FFFFFF"/>
                </a:solidFill>
              </a:defRPr>
            </a:pPr>
            <a:endParaRPr/>
          </a:p>
        </p:txBody>
      </p:sp>
      <p:grpSp>
        <p:nvGrpSpPr>
          <p:cNvPr id="185" name="Group 185"/>
          <p:cNvGrpSpPr/>
          <p:nvPr/>
        </p:nvGrpSpPr>
        <p:grpSpPr>
          <a:xfrm>
            <a:off x="5950104" y="3532887"/>
            <a:ext cx="1457828" cy="647926"/>
            <a:chOff x="0" y="0"/>
            <a:chExt cx="1457826" cy="647924"/>
          </a:xfrm>
        </p:grpSpPr>
        <p:sp>
          <p:nvSpPr>
            <p:cNvPr id="183" name="Shape 183"/>
            <p:cNvSpPr/>
            <p:nvPr/>
          </p:nvSpPr>
          <p:spPr>
            <a:xfrm>
              <a:off x="-1" y="-1"/>
              <a:ext cx="1457828" cy="647926"/>
            </a:xfrm>
            <a:prstGeom prst="rect">
              <a:avLst/>
            </a:prstGeom>
            <a:noFill/>
            <a:ln w="12700" cap="flat">
              <a:solidFill>
                <a:srgbClr val="E46C0A"/>
              </a:solidFill>
              <a:prstDash val="solid"/>
              <a:bevel/>
            </a:ln>
            <a:effectLst/>
          </p:spPr>
          <p:txBody>
            <a:bodyPr wrap="square" lIns="0" tIns="0" rIns="0" bIns="0" numCol="1" anchor="ctr">
              <a:noAutofit/>
            </a:bodyPr>
            <a:lstStyle/>
            <a:p>
              <a:pPr lvl="0" algn="ctr">
                <a:lnSpc>
                  <a:spcPct val="80000"/>
                </a:lnSpc>
                <a:defRPr>
                  <a:solidFill>
                    <a:srgbClr val="FFFFFF"/>
                  </a:solidFill>
                </a:defRPr>
              </a:pPr>
              <a:endParaRPr/>
            </a:p>
          </p:txBody>
        </p:sp>
        <p:sp>
          <p:nvSpPr>
            <p:cNvPr id="184" name="Shape 184"/>
            <p:cNvSpPr/>
            <p:nvPr/>
          </p:nvSpPr>
          <p:spPr>
            <a:xfrm>
              <a:off x="-1" y="16515"/>
              <a:ext cx="1457828" cy="566328"/>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algn="ctr">
                <a:lnSpc>
                  <a:spcPct val="80000"/>
                </a:lnSpc>
                <a:defRPr sz="1600" b="1">
                  <a:solidFill>
                    <a:srgbClr val="FFFFFF"/>
                  </a:solidFill>
                </a:defRPr>
              </a:lvl1pPr>
            </a:lstStyle>
            <a:p>
              <a:pPr lvl="0">
                <a:defRPr sz="1800" b="0">
                  <a:solidFill>
                    <a:srgbClr val="000000"/>
                  </a:solidFill>
                </a:defRPr>
              </a:pPr>
              <a:r>
                <a:rPr sz="1600" b="1">
                  <a:solidFill>
                    <a:srgbClr val="FFFFFF"/>
                  </a:solidFill>
                </a:rPr>
                <a:t>Better Organizations</a:t>
              </a:r>
            </a:p>
          </p:txBody>
        </p:sp>
      </p:grpSp>
      <p:grpSp>
        <p:nvGrpSpPr>
          <p:cNvPr id="188" name="Group 188"/>
          <p:cNvGrpSpPr/>
          <p:nvPr/>
        </p:nvGrpSpPr>
        <p:grpSpPr>
          <a:xfrm>
            <a:off x="5984204" y="4444096"/>
            <a:ext cx="1432947" cy="636868"/>
            <a:chOff x="59059" y="0"/>
            <a:chExt cx="1432946" cy="636866"/>
          </a:xfrm>
        </p:grpSpPr>
        <p:sp>
          <p:nvSpPr>
            <p:cNvPr id="186" name="Shape 186"/>
            <p:cNvSpPr/>
            <p:nvPr/>
          </p:nvSpPr>
          <p:spPr>
            <a:xfrm>
              <a:off x="59059" y="-1"/>
              <a:ext cx="1432947" cy="636868"/>
            </a:xfrm>
            <a:prstGeom prst="rect">
              <a:avLst/>
            </a:prstGeom>
            <a:noFill/>
            <a:ln w="12700" cap="flat">
              <a:solidFill>
                <a:srgbClr val="E46C0A"/>
              </a:solidFill>
              <a:prstDash val="solid"/>
              <a:bevel/>
            </a:ln>
            <a:effectLst/>
          </p:spPr>
          <p:txBody>
            <a:bodyPr wrap="square" lIns="0" tIns="0" rIns="0" bIns="0" numCol="1" anchor="ctr">
              <a:noAutofit/>
            </a:bodyPr>
            <a:lstStyle/>
            <a:p>
              <a:pPr lvl="0" algn="ctr">
                <a:lnSpc>
                  <a:spcPct val="80000"/>
                </a:lnSpc>
                <a:defRPr>
                  <a:solidFill>
                    <a:srgbClr val="FFFFFF"/>
                  </a:solidFill>
                </a:defRPr>
              </a:pPr>
              <a:endParaRPr/>
            </a:p>
          </p:txBody>
        </p:sp>
        <p:sp>
          <p:nvSpPr>
            <p:cNvPr id="187" name="Shape 187"/>
            <p:cNvSpPr/>
            <p:nvPr/>
          </p:nvSpPr>
          <p:spPr>
            <a:xfrm>
              <a:off x="91578" y="12164"/>
              <a:ext cx="1341369" cy="595456"/>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algn="ctr">
                <a:lnSpc>
                  <a:spcPct val="80000"/>
                </a:lnSpc>
                <a:defRPr sz="1500" b="1">
                  <a:solidFill>
                    <a:srgbClr val="FFFFFF"/>
                  </a:solidFill>
                </a:defRPr>
              </a:lvl1pPr>
            </a:lstStyle>
            <a:p>
              <a:pPr lvl="0">
                <a:defRPr sz="1800" b="0">
                  <a:solidFill>
                    <a:srgbClr val="000000"/>
                  </a:solidFill>
                </a:defRPr>
              </a:pPr>
              <a:r>
                <a:rPr sz="1500" b="1">
                  <a:solidFill>
                    <a:srgbClr val="FFFFFF"/>
                  </a:solidFill>
                </a:rPr>
                <a:t>Better business community</a:t>
              </a:r>
            </a:p>
          </p:txBody>
        </p:sp>
      </p:grpSp>
      <p:sp>
        <p:nvSpPr>
          <p:cNvPr id="189" name="Shape 189"/>
          <p:cNvSpPr/>
          <p:nvPr/>
        </p:nvSpPr>
        <p:spPr>
          <a:xfrm>
            <a:off x="7489211" y="362313"/>
            <a:ext cx="443092" cy="272918"/>
          </a:xfrm>
          <a:prstGeom prst="rightArrow">
            <a:avLst>
              <a:gd name="adj1" fmla="val 32000"/>
              <a:gd name="adj2" fmla="val 103907"/>
            </a:avLst>
          </a:prstGeom>
          <a:solidFill>
            <a:srgbClr val="FFFFFF"/>
          </a:solidFill>
          <a:ln w="12700">
            <a:solidFill/>
          </a:ln>
        </p:spPr>
        <p:txBody>
          <a:bodyPr lIns="0" tIns="0" rIns="0" bIns="0" anchor="ctr"/>
          <a:lstStyle/>
          <a:p>
            <a:pPr lvl="0">
              <a:defRPr>
                <a:solidFill>
                  <a:srgbClr val="FFFFFF"/>
                </a:solidFill>
                <a:latin typeface="Calibri"/>
                <a:ea typeface="Calibri"/>
                <a:cs typeface="Calibri"/>
                <a:sym typeface="Calibri"/>
              </a:defRPr>
            </a:pPr>
            <a:endParaRPr/>
          </a:p>
        </p:txBody>
      </p:sp>
      <p:grpSp>
        <p:nvGrpSpPr>
          <p:cNvPr id="192" name="Group 192"/>
          <p:cNvGrpSpPr/>
          <p:nvPr/>
        </p:nvGrpSpPr>
        <p:grpSpPr>
          <a:xfrm>
            <a:off x="4007493" y="3518163"/>
            <a:ext cx="1545973" cy="687102"/>
            <a:chOff x="0" y="0"/>
            <a:chExt cx="1545971" cy="687100"/>
          </a:xfrm>
        </p:grpSpPr>
        <p:sp>
          <p:nvSpPr>
            <p:cNvPr id="190" name="Shape 190"/>
            <p:cNvSpPr/>
            <p:nvPr/>
          </p:nvSpPr>
          <p:spPr>
            <a:xfrm>
              <a:off x="-1" y="-1"/>
              <a:ext cx="1545973" cy="687102"/>
            </a:xfrm>
            <a:prstGeom prst="rect">
              <a:avLst/>
            </a:prstGeom>
            <a:noFill/>
            <a:ln w="12700" cap="flat">
              <a:solidFill>
                <a:srgbClr val="E46C0A"/>
              </a:solidFill>
              <a:prstDash val="solid"/>
              <a:bevel/>
            </a:ln>
            <a:effectLst/>
          </p:spPr>
          <p:txBody>
            <a:bodyPr wrap="square" lIns="0" tIns="0" rIns="0" bIns="0" numCol="1" anchor="ctr">
              <a:noAutofit/>
            </a:bodyPr>
            <a:lstStyle/>
            <a:p>
              <a:pPr lvl="0" algn="ctr">
                <a:defRPr sz="1200" b="1">
                  <a:solidFill>
                    <a:srgbClr val="000090"/>
                  </a:solidFill>
                </a:defRPr>
              </a:pPr>
              <a:endParaRPr/>
            </a:p>
          </p:txBody>
        </p:sp>
        <p:sp>
          <p:nvSpPr>
            <p:cNvPr id="191" name="Shape 191"/>
            <p:cNvSpPr/>
            <p:nvPr/>
          </p:nvSpPr>
          <p:spPr>
            <a:xfrm>
              <a:off x="-1" y="8475"/>
              <a:ext cx="1545973" cy="643709"/>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algn="ctr">
                <a:defRPr sz="1500" b="1">
                  <a:solidFill>
                    <a:srgbClr val="FFFFFF"/>
                  </a:solidFill>
                </a:defRPr>
              </a:lvl1pPr>
            </a:lstStyle>
            <a:p>
              <a:pPr lvl="0">
                <a:defRPr sz="1800" b="0">
                  <a:solidFill>
                    <a:srgbClr val="000000"/>
                  </a:solidFill>
                </a:defRPr>
              </a:pPr>
              <a:r>
                <a:rPr sz="1500" b="1">
                  <a:solidFill>
                    <a:srgbClr val="FFFFFF"/>
                  </a:solidFill>
                </a:rPr>
                <a:t>Global vision acquired or enhanced</a:t>
              </a:r>
            </a:p>
          </p:txBody>
        </p:sp>
      </p:grpSp>
      <p:grpSp>
        <p:nvGrpSpPr>
          <p:cNvPr id="195" name="Group 195"/>
          <p:cNvGrpSpPr/>
          <p:nvPr/>
        </p:nvGrpSpPr>
        <p:grpSpPr>
          <a:xfrm>
            <a:off x="4007493" y="4421324"/>
            <a:ext cx="1545973" cy="687102"/>
            <a:chOff x="0" y="0"/>
            <a:chExt cx="1545971" cy="687100"/>
          </a:xfrm>
        </p:grpSpPr>
        <p:sp>
          <p:nvSpPr>
            <p:cNvPr id="193" name="Shape 193"/>
            <p:cNvSpPr/>
            <p:nvPr/>
          </p:nvSpPr>
          <p:spPr>
            <a:xfrm>
              <a:off x="-1" y="-1"/>
              <a:ext cx="1545973" cy="687102"/>
            </a:xfrm>
            <a:prstGeom prst="rect">
              <a:avLst/>
            </a:prstGeom>
            <a:noFill/>
            <a:ln w="12700" cap="flat">
              <a:solidFill>
                <a:srgbClr val="E46C0A"/>
              </a:solidFill>
              <a:prstDash val="solid"/>
              <a:bevel/>
            </a:ln>
            <a:effectLst/>
          </p:spPr>
          <p:txBody>
            <a:bodyPr wrap="square" lIns="0" tIns="0" rIns="0" bIns="0" numCol="1" anchor="ctr">
              <a:noAutofit/>
            </a:bodyPr>
            <a:lstStyle/>
            <a:p>
              <a:pPr lvl="0" algn="ctr">
                <a:defRPr sz="1200" b="1">
                  <a:solidFill>
                    <a:srgbClr val="000090"/>
                  </a:solidFill>
                </a:defRPr>
              </a:pPr>
              <a:endParaRPr/>
            </a:p>
          </p:txBody>
        </p:sp>
        <p:sp>
          <p:nvSpPr>
            <p:cNvPr id="194" name="Shape 194"/>
            <p:cNvSpPr/>
            <p:nvPr/>
          </p:nvSpPr>
          <p:spPr>
            <a:xfrm>
              <a:off x="-1" y="8475"/>
              <a:ext cx="1545973" cy="643709"/>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algn="ctr">
                <a:defRPr sz="1500" b="1">
                  <a:solidFill>
                    <a:srgbClr val="FFFFFF"/>
                  </a:solidFill>
                </a:defRPr>
              </a:lvl1pPr>
            </a:lstStyle>
            <a:p>
              <a:pPr lvl="0">
                <a:defRPr sz="1800" b="0">
                  <a:solidFill>
                    <a:srgbClr val="000000"/>
                  </a:solidFill>
                </a:defRPr>
              </a:pPr>
              <a:r>
                <a:rPr sz="1500" b="1">
                  <a:solidFill>
                    <a:srgbClr val="FFFFFF"/>
                  </a:solidFill>
                </a:rPr>
                <a:t>Christian values acquired or enhanced</a:t>
              </a:r>
            </a:p>
          </p:txBody>
        </p:sp>
      </p:grpSp>
    </p:spTree>
    <p:extLst>
      <p:ext uri="{BB962C8B-B14F-4D97-AF65-F5344CB8AC3E}">
        <p14:creationId xmlns:p14="http://schemas.microsoft.com/office/powerpoint/2010/main" val="3616579887"/>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 name="Shape 197"/>
          <p:cNvSpPr/>
          <p:nvPr/>
        </p:nvSpPr>
        <p:spPr>
          <a:xfrm>
            <a:off x="505228" y="894945"/>
            <a:ext cx="8248651" cy="574802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lvl="0">
              <a:spcBef>
                <a:spcPts val="2100"/>
              </a:spcBef>
            </a:pPr>
            <a:endParaRPr sz="3200" dirty="0">
              <a:solidFill>
                <a:srgbClr val="FFFFFF"/>
              </a:solidFill>
              <a:latin typeface="Arial"/>
              <a:ea typeface="Arial"/>
              <a:cs typeface="Arial"/>
              <a:sym typeface="Arial"/>
            </a:endParaRPr>
          </a:p>
          <a:p>
            <a:pPr marL="406400" lvl="0" indent="-406400">
              <a:spcBef>
                <a:spcPts val="1900"/>
              </a:spcBef>
              <a:buClr>
                <a:srgbClr val="F79646"/>
              </a:buClr>
              <a:buSzPct val="100000"/>
              <a:buFont typeface="Helvetica"/>
              <a:buChar char="⧫"/>
            </a:pPr>
            <a:r>
              <a:rPr sz="3200" dirty="0">
                <a:solidFill>
                  <a:srgbClr val="FFFFFF"/>
                </a:solidFill>
                <a:latin typeface="Arial"/>
                <a:ea typeface="Arial"/>
                <a:cs typeface="Arial"/>
                <a:sym typeface="Arial"/>
              </a:rPr>
              <a:t>Data</a:t>
            </a:r>
            <a:endParaRPr sz="3600" dirty="0">
              <a:solidFill>
                <a:srgbClr val="FFFFFF"/>
              </a:solidFill>
              <a:latin typeface="Arial"/>
              <a:ea typeface="Arial"/>
              <a:cs typeface="Arial"/>
              <a:sym typeface="Arial"/>
            </a:endParaRPr>
          </a:p>
          <a:p>
            <a:pPr lvl="0">
              <a:spcBef>
                <a:spcPts val="1900"/>
              </a:spcBef>
            </a:pPr>
            <a:r>
              <a:rPr sz="3200" dirty="0">
                <a:solidFill>
                  <a:srgbClr val="FFFFFF"/>
                </a:solidFill>
                <a:latin typeface="Arial"/>
                <a:ea typeface="Arial"/>
                <a:cs typeface="Arial"/>
                <a:sym typeface="Arial"/>
              </a:rPr>
              <a:t>	1) archival data</a:t>
            </a:r>
            <a:endParaRPr sz="3600" dirty="0">
              <a:solidFill>
                <a:srgbClr val="FFFFFF"/>
              </a:solidFill>
              <a:latin typeface="Arial"/>
              <a:ea typeface="Arial"/>
              <a:cs typeface="Arial"/>
              <a:sym typeface="Arial"/>
            </a:endParaRPr>
          </a:p>
          <a:p>
            <a:pPr lvl="0">
              <a:spcBef>
                <a:spcPts val="1900"/>
              </a:spcBef>
            </a:pPr>
            <a:r>
              <a:rPr sz="3200" dirty="0">
                <a:solidFill>
                  <a:srgbClr val="FFFFFF"/>
                </a:solidFill>
                <a:latin typeface="Arial"/>
                <a:ea typeface="Arial"/>
                <a:cs typeface="Arial"/>
                <a:sym typeface="Arial"/>
              </a:rPr>
              <a:t>	2) self reported data from interviews with IPADE graduates</a:t>
            </a:r>
            <a:endParaRPr sz="3600" dirty="0">
              <a:solidFill>
                <a:srgbClr val="FFFFFF"/>
              </a:solidFill>
              <a:latin typeface="Arial"/>
              <a:ea typeface="Arial"/>
              <a:cs typeface="Arial"/>
              <a:sym typeface="Arial"/>
            </a:endParaRPr>
          </a:p>
          <a:p>
            <a:pPr lvl="0">
              <a:spcBef>
                <a:spcPts val="1900"/>
              </a:spcBef>
            </a:pPr>
            <a:r>
              <a:rPr sz="3200" dirty="0">
                <a:solidFill>
                  <a:srgbClr val="FFFFFF"/>
                </a:solidFill>
                <a:latin typeface="Arial"/>
                <a:ea typeface="Arial"/>
                <a:cs typeface="Arial"/>
                <a:sym typeface="Arial"/>
              </a:rPr>
              <a:t>	3) observations by NON-IPADE’s of behavior, actions and impact of IPADE graduates</a:t>
            </a:r>
            <a:endParaRPr sz="3600" dirty="0">
              <a:solidFill>
                <a:srgbClr val="FFFFFF"/>
              </a:solidFill>
              <a:latin typeface="Arial"/>
              <a:ea typeface="Arial"/>
              <a:cs typeface="Arial"/>
              <a:sym typeface="Arial"/>
            </a:endParaRPr>
          </a:p>
        </p:txBody>
      </p:sp>
      <p:sp>
        <p:nvSpPr>
          <p:cNvPr id="198" name="Shape 198"/>
          <p:cNvSpPr/>
          <p:nvPr/>
        </p:nvSpPr>
        <p:spPr>
          <a:xfrm>
            <a:off x="390524" y="143558"/>
            <a:ext cx="8343901" cy="7010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lgn="ctr">
              <a:spcBef>
                <a:spcPts val="2400"/>
              </a:spcBef>
              <a:defRPr sz="4000" b="1">
                <a:solidFill>
                  <a:srgbClr val="FFFF99"/>
                </a:solidFill>
                <a:effectLst>
                  <a:outerShdw blurRad="38100" dist="38100" dir="2700000" rotWithShape="0">
                    <a:srgbClr val="000000"/>
                  </a:outerShdw>
                </a:effectLst>
                <a:latin typeface="Arial"/>
                <a:ea typeface="Arial"/>
                <a:cs typeface="Arial"/>
                <a:sym typeface="Arial"/>
              </a:defRPr>
            </a:lvl1pPr>
          </a:lstStyle>
          <a:p>
            <a:pPr lvl="0">
              <a:defRPr sz="1800" b="0">
                <a:solidFill>
                  <a:srgbClr val="000000"/>
                </a:solidFill>
                <a:effectLst/>
              </a:defRPr>
            </a:pPr>
            <a:r>
              <a:rPr sz="4000" b="1">
                <a:solidFill>
                  <a:srgbClr val="FFFF99"/>
                </a:solidFill>
                <a:effectLst>
                  <a:outerShdw blurRad="38100" dist="38100" dir="2700000" rotWithShape="0">
                    <a:srgbClr val="000000"/>
                  </a:outerShdw>
                </a:effectLst>
              </a:rPr>
              <a:t>Research Design</a:t>
            </a:r>
          </a:p>
        </p:txBody>
      </p:sp>
      <p:sp>
        <p:nvSpPr>
          <p:cNvPr id="199" name="Shape 199"/>
          <p:cNvSpPr>
            <a:spLocks noGrp="1"/>
          </p:cNvSpPr>
          <p:nvPr>
            <p:ph type="sldNum" sz="quarter" idx="2"/>
          </p:nvPr>
        </p:nvSpPr>
        <p:spPr>
          <a:xfrm>
            <a:off x="8229600" y="6416675"/>
            <a:ext cx="762000" cy="365125"/>
          </a:xfrm>
          <a:prstGeom prst="rect">
            <a:avLst/>
          </a:prstGeom>
          <a:extLst>
            <a:ext uri="{C572A759-6A51-4108-AA02-DFA0A04FC94B}">
              <ma14:wrappingTextBoxFlag xmlns="" xmlns:ma14="http://schemas.microsoft.com/office/mac/drawingml/2011/main" val="1"/>
            </a:ext>
          </a:extLst>
        </p:spPr>
        <p:txBody>
          <a:bodyPr>
            <a:normAutofit/>
          </a:bodyPr>
          <a:lstStyle/>
          <a:p>
            <a:pPr lvl="0">
              <a:defRPr sz="1800">
                <a:solidFill>
                  <a:srgbClr val="000000"/>
                </a:solidFill>
              </a:defRPr>
            </a:pPr>
            <a:fld id="{86CB4B4D-7CA3-9044-876B-883B54F8677D}" type="slidenum">
              <a:rPr sz="1200">
                <a:solidFill>
                  <a:srgbClr val="81ABE0"/>
                </a:solidFill>
              </a:rPr>
              <a:t>9</a:t>
            </a:fld>
            <a:endParaRPr sz="1200">
              <a:solidFill>
                <a:srgbClr val="81ABE0"/>
              </a:solidFill>
            </a:endParaRPr>
          </a:p>
        </p:txBody>
      </p:sp>
    </p:spTree>
  </p:cSld>
  <p:clrMapOvr>
    <a:masterClrMapping/>
  </p:clrMapOvr>
  <p:transition spd="med"/>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90500" dist="228600" dir="2700000" rotWithShape="0">
              <a:srgbClr val="000000">
                <a:alpha val="25500"/>
              </a:srgbClr>
            </a:outerShdw>
          </a:effectLst>
        </a:effectStyle>
        <a:effectStyle>
          <a:effectLst>
            <a:outerShdw blurRad="190500" dist="228600" dir="2700000" rotWithShape="0">
              <a:srgbClr val="000000">
                <a:alpha val="25500"/>
              </a:srgbClr>
            </a:outerShdw>
          </a:effectLst>
        </a:effectStyle>
        <a:effectStyle>
          <a:effectLst>
            <a:outerShdw blurRad="127000" dist="101600" dir="27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outerShdw blurRad="190500" dist="228600" dir="2700000" rotWithShape="0">
            <a:srgbClr val="000000">
              <a:alpha val="255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Book Antiqua"/>
            <a:ea typeface="Book Antiqua"/>
            <a:cs typeface="Book Antiqua"/>
            <a:sym typeface="Book Antiqu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4F81BD"/>
          </a:solidFill>
          <a:prstDash val="solid"/>
          <a:bevel/>
        </a:ln>
        <a:effectLst>
          <a:outerShdw blurRad="127000" dist="101600" dir="2700000" rotWithShape="0">
            <a:srgbClr val="000000">
              <a:alpha val="35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Book Antiqua"/>
            <a:ea typeface="Book Antiqua"/>
            <a:cs typeface="Book Antiqua"/>
            <a:sym typeface="Book Antiqu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90500" dist="228600" dir="2700000" rotWithShape="0">
              <a:srgbClr val="000000">
                <a:alpha val="25500"/>
              </a:srgbClr>
            </a:outerShdw>
          </a:effectLst>
        </a:effectStyle>
        <a:effectStyle>
          <a:effectLst>
            <a:outerShdw blurRad="190500" dist="228600" dir="2700000" rotWithShape="0">
              <a:srgbClr val="000000">
                <a:alpha val="25500"/>
              </a:srgbClr>
            </a:outerShdw>
          </a:effectLst>
        </a:effectStyle>
        <a:effectStyle>
          <a:effectLst>
            <a:outerShdw blurRad="127000" dist="101600" dir="27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outerShdw blurRad="190500" dist="228600" dir="2700000" rotWithShape="0">
            <a:srgbClr val="000000">
              <a:alpha val="255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Book Antiqua"/>
            <a:ea typeface="Book Antiqua"/>
            <a:cs typeface="Book Antiqua"/>
            <a:sym typeface="Book Antiqu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4F81BD"/>
          </a:solidFill>
          <a:prstDash val="solid"/>
          <a:bevel/>
        </a:ln>
        <a:effectLst>
          <a:outerShdw blurRad="127000" dist="101600" dir="2700000" rotWithShape="0">
            <a:srgbClr val="000000">
              <a:alpha val="35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Book Antiqua"/>
            <a:ea typeface="Book Antiqua"/>
            <a:cs typeface="Book Antiqua"/>
            <a:sym typeface="Book Antiqu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8649</TotalTime>
  <Words>1119</Words>
  <Application>Microsoft Office PowerPoint</Application>
  <PresentationFormat>On-screen Show (4:3)</PresentationFormat>
  <Paragraphs>219</Paragraphs>
  <Slides>23</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Book Antiqua</vt:lpstr>
      <vt:lpstr>Calibri</vt:lpstr>
      <vt:lpstr>Calibri Light</vt:lpstr>
      <vt:lpstr>Helvetica</vt:lpstr>
      <vt:lpstr>Helvetica Neue</vt:lpstr>
      <vt:lpstr>Default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Epstein</dc:creator>
  <cp:lastModifiedBy>Marc Epstein</cp:lastModifiedBy>
  <cp:revision>82</cp:revision>
  <cp:lastPrinted>2017-08-05T17:34:38Z</cp:lastPrinted>
  <dcterms:modified xsi:type="dcterms:W3CDTF">2017-08-05T17:50:55Z</dcterms:modified>
</cp:coreProperties>
</file>